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4"/>
  </p:sldMasterIdLst>
  <p:sldIdLst>
    <p:sldId id="256" r:id="rId5"/>
    <p:sldId id="257" r:id="rId6"/>
    <p:sldId id="258" r:id="rId7"/>
    <p:sldId id="259" r:id="rId8"/>
    <p:sldId id="268" r:id="rId9"/>
    <p:sldId id="261" r:id="rId10"/>
    <p:sldId id="260" r:id="rId11"/>
    <p:sldId id="273" r:id="rId12"/>
    <p:sldId id="275" r:id="rId13"/>
    <p:sldId id="262" r:id="rId14"/>
    <p:sldId id="263" r:id="rId15"/>
    <p:sldId id="267" r:id="rId16"/>
    <p:sldId id="264" r:id="rId17"/>
    <p:sldId id="265" r:id="rId18"/>
    <p:sldId id="269" r:id="rId19"/>
    <p:sldId id="270" r:id="rId20"/>
    <p:sldId id="271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AD9300-C23F-3AFF-FFAC-B5CEA2878E8C}" v="520" dt="2025-02-10T20:51:51.463"/>
    <p1510:client id="{28C1E140-CBF7-403E-6CAD-FC9D0088176C}" v="260" dt="2025-02-10T22:04:34.318"/>
    <p1510:client id="{521C7612-0261-9D4F-6C4A-A489E9FDAE99}" v="806" dt="2025-02-10T23:18:48.010"/>
    <p1510:client id="{57611D76-B256-D1B8-7ABF-9713AA062D6E}" v="7" dt="2025-02-10T02:25:49.233"/>
    <p1510:client id="{6605B4BC-5EEA-ED98-C450-F7C06401A668}" v="157" dt="2025-02-10T22:53:19.662"/>
    <p1510:client id="{9595302F-8AF6-4346-8753-BCBDE1C74FF6}" v="2" dt="2025-02-10T22:40:19.372"/>
    <p1510:client id="{C47E4187-67D9-424F-B1DF-B930D5DA84DB}" v="24" dt="2025-02-10T19:30:47.426"/>
    <p1510:client id="{CFE1F3E3-1B5A-B1A2-40FC-E319D9EF9CE6}" v="38" dt="2025-02-10T23:08:50.9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tem, Carson" userId="0da7c0ae-baa9-4757-b721-93744e55c2c5" providerId="ADAL" clId="{9595302F-8AF6-4346-8753-BCBDE1C74FF6}"/>
    <pc:docChg chg="custSel modSld">
      <pc:chgData name="Hatem, Carson" userId="0da7c0ae-baa9-4757-b721-93744e55c2c5" providerId="ADAL" clId="{9595302F-8AF6-4346-8753-BCBDE1C74FF6}" dt="2025-02-10T22:40:19.372" v="1" actId="26606"/>
      <pc:docMkLst>
        <pc:docMk/>
      </pc:docMkLst>
      <pc:sldChg chg="addSp delSp modSp">
        <pc:chgData name="Hatem, Carson" userId="0da7c0ae-baa9-4757-b721-93744e55c2c5" providerId="ADAL" clId="{9595302F-8AF6-4346-8753-BCBDE1C74FF6}" dt="2025-02-10T22:40:19.372" v="1" actId="26606"/>
        <pc:sldMkLst>
          <pc:docMk/>
          <pc:sldMk cId="1544821928" sldId="266"/>
        </pc:sldMkLst>
        <pc:spChg chg="mod">
          <ac:chgData name="Hatem, Carson" userId="0da7c0ae-baa9-4757-b721-93744e55c2c5" providerId="ADAL" clId="{9595302F-8AF6-4346-8753-BCBDE1C74FF6}" dt="2025-02-10T22:40:19.372" v="1" actId="26606"/>
          <ac:spMkLst>
            <pc:docMk/>
            <pc:sldMk cId="1544821928" sldId="266"/>
            <ac:spMk id="2" creationId="{B46B1145-7873-E1C6-7F0C-6B49974D81FC}"/>
          </ac:spMkLst>
        </pc:spChg>
        <pc:spChg chg="del">
          <ac:chgData name="Hatem, Carson" userId="0da7c0ae-baa9-4757-b721-93744e55c2c5" providerId="ADAL" clId="{9595302F-8AF6-4346-8753-BCBDE1C74FF6}" dt="2025-02-10T22:40:15.979" v="0" actId="931"/>
          <ac:spMkLst>
            <pc:docMk/>
            <pc:sldMk cId="1544821928" sldId="266"/>
            <ac:spMk id="3" creationId="{69DA7F23-9B28-28FD-E0C0-6E97AC357882}"/>
          </ac:spMkLst>
        </pc:spChg>
        <pc:spChg chg="del">
          <ac:chgData name="Hatem, Carson" userId="0da7c0ae-baa9-4757-b721-93744e55c2c5" providerId="ADAL" clId="{9595302F-8AF6-4346-8753-BCBDE1C74FF6}" dt="2025-02-10T22:40:19.372" v="1" actId="26606"/>
          <ac:spMkLst>
            <pc:docMk/>
            <pc:sldMk cId="1544821928" sldId="266"/>
            <ac:spMk id="8" creationId="{3558DB37-9FEE-48A2-8578-ED0401573943}"/>
          </ac:spMkLst>
        </pc:spChg>
        <pc:spChg chg="del">
          <ac:chgData name="Hatem, Carson" userId="0da7c0ae-baa9-4757-b721-93744e55c2c5" providerId="ADAL" clId="{9595302F-8AF6-4346-8753-BCBDE1C74FF6}" dt="2025-02-10T22:40:19.372" v="1" actId="26606"/>
          <ac:spMkLst>
            <pc:docMk/>
            <pc:sldMk cId="1544821928" sldId="266"/>
            <ac:spMk id="10" creationId="{5F7FCCA6-00E2-4F74-A105-0D769872F243}"/>
          </ac:spMkLst>
        </pc:spChg>
        <pc:spChg chg="del">
          <ac:chgData name="Hatem, Carson" userId="0da7c0ae-baa9-4757-b721-93744e55c2c5" providerId="ADAL" clId="{9595302F-8AF6-4346-8753-BCBDE1C74FF6}" dt="2025-02-10T22:40:19.372" v="1" actId="26606"/>
          <ac:spMkLst>
            <pc:docMk/>
            <pc:sldMk cId="1544821928" sldId="266"/>
            <ac:spMk id="12" creationId="{359CEC61-F44B-43B3-B40F-AE38C5AF1D5F}"/>
          </ac:spMkLst>
        </pc:spChg>
        <pc:spChg chg="add">
          <ac:chgData name="Hatem, Carson" userId="0da7c0ae-baa9-4757-b721-93744e55c2c5" providerId="ADAL" clId="{9595302F-8AF6-4346-8753-BCBDE1C74FF6}" dt="2025-02-10T22:40:19.372" v="1" actId="26606"/>
          <ac:spMkLst>
            <pc:docMk/>
            <pc:sldMk cId="1544821928" sldId="266"/>
            <ac:spMk id="17" creationId="{39E3965E-AC41-4711-9D10-E25ABB132D86}"/>
          </ac:spMkLst>
        </pc:spChg>
        <pc:spChg chg="add">
          <ac:chgData name="Hatem, Carson" userId="0da7c0ae-baa9-4757-b721-93744e55c2c5" providerId="ADAL" clId="{9595302F-8AF6-4346-8753-BCBDE1C74FF6}" dt="2025-02-10T22:40:19.372" v="1" actId="26606"/>
          <ac:spMkLst>
            <pc:docMk/>
            <pc:sldMk cId="1544821928" sldId="266"/>
            <ac:spMk id="21" creationId="{62755092-2A02-4B19-ABF7-2F2AB9C2C2BA}"/>
          </ac:spMkLst>
        </pc:spChg>
        <pc:spChg chg="add">
          <ac:chgData name="Hatem, Carson" userId="0da7c0ae-baa9-4757-b721-93744e55c2c5" providerId="ADAL" clId="{9595302F-8AF6-4346-8753-BCBDE1C74FF6}" dt="2025-02-10T22:40:19.372" v="1" actId="26606"/>
          <ac:spMkLst>
            <pc:docMk/>
            <pc:sldMk cId="1544821928" sldId="266"/>
            <ac:spMk id="31" creationId="{17386A2C-98C8-4053-89D9-65CDA2321610}"/>
          </ac:spMkLst>
        </pc:spChg>
        <pc:picChg chg="add mod ord">
          <ac:chgData name="Hatem, Carson" userId="0da7c0ae-baa9-4757-b721-93744e55c2c5" providerId="ADAL" clId="{9595302F-8AF6-4346-8753-BCBDE1C74FF6}" dt="2025-02-10T22:40:19.372" v="1" actId="26606"/>
          <ac:picMkLst>
            <pc:docMk/>
            <pc:sldMk cId="1544821928" sldId="266"/>
            <ac:picMk id="4" creationId="{3B3CF31F-67A1-3CFB-9D18-641FD291FE45}"/>
          </ac:picMkLst>
        </pc:picChg>
        <pc:picChg chg="add mod">
          <ac:chgData name="Hatem, Carson" userId="0da7c0ae-baa9-4757-b721-93744e55c2c5" providerId="ADAL" clId="{9595302F-8AF6-4346-8753-BCBDE1C74FF6}" dt="2025-02-10T22:40:19.372" v="1" actId="26606"/>
          <ac:picMkLst>
            <pc:docMk/>
            <pc:sldMk cId="1544821928" sldId="266"/>
            <ac:picMk id="5" creationId="{BDF7A68C-4A48-6A7D-1FDC-162A6CFFCEC9}"/>
          </ac:picMkLst>
        </pc:picChg>
        <pc:picChg chg="add mod">
          <ac:chgData name="Hatem, Carson" userId="0da7c0ae-baa9-4757-b721-93744e55c2c5" providerId="ADAL" clId="{9595302F-8AF6-4346-8753-BCBDE1C74FF6}" dt="2025-02-10T22:40:19.372" v="1" actId="26606"/>
          <ac:picMkLst>
            <pc:docMk/>
            <pc:sldMk cId="1544821928" sldId="266"/>
            <ac:picMk id="6" creationId="{1563372B-F66D-6FB4-54BE-C06FC50C7F38}"/>
          </ac:picMkLst>
        </pc:picChg>
        <pc:picChg chg="add">
          <ac:chgData name="Hatem, Carson" userId="0da7c0ae-baa9-4757-b721-93744e55c2c5" providerId="ADAL" clId="{9595302F-8AF6-4346-8753-BCBDE1C74FF6}" dt="2025-02-10T22:40:15.979" v="0" actId="931"/>
          <ac:picMkLst>
            <pc:docMk/>
            <pc:sldMk cId="1544821928" sldId="266"/>
            <ac:picMk id="7" creationId="{A296250B-BADE-5D7C-4201-BEBA3F207E1B}"/>
          </ac:picMkLst>
        </pc:picChg>
      </pc:sldChg>
    </pc:docChg>
  </pc:docChgLst>
  <pc:docChgLst>
    <pc:chgData name="Bing-Zaremba, Austin" userId="S::bingzarembaa21@students.ecu.edu::8c14636c-9e92-4c3e-8201-feeea1a07558" providerId="AD" clId="Web-{6605B4BC-5EEA-ED98-C450-F7C06401A668}"/>
    <pc:docChg chg="modSld">
      <pc:chgData name="Bing-Zaremba, Austin" userId="S::bingzarembaa21@students.ecu.edu::8c14636c-9e92-4c3e-8201-feeea1a07558" providerId="AD" clId="Web-{6605B4BC-5EEA-ED98-C450-F7C06401A668}" dt="2025-02-10T22:53:19.662" v="28" actId="1076"/>
      <pc:docMkLst>
        <pc:docMk/>
      </pc:docMkLst>
      <pc:sldChg chg="addSp delSp modSp">
        <pc:chgData name="Bing-Zaremba, Austin" userId="S::bingzarembaa21@students.ecu.edu::8c14636c-9e92-4c3e-8201-feeea1a07558" providerId="AD" clId="Web-{6605B4BC-5EEA-ED98-C450-F7C06401A668}" dt="2025-02-10T22:53:19.662" v="28" actId="1076"/>
        <pc:sldMkLst>
          <pc:docMk/>
          <pc:sldMk cId="1079086700" sldId="269"/>
        </pc:sldMkLst>
        <pc:spChg chg="mod">
          <ac:chgData name="Bing-Zaremba, Austin" userId="S::bingzarembaa21@students.ecu.edu::8c14636c-9e92-4c3e-8201-feeea1a07558" providerId="AD" clId="Web-{6605B4BC-5EEA-ED98-C450-F7C06401A668}" dt="2025-02-10T22:53:00.035" v="25"/>
          <ac:spMkLst>
            <pc:docMk/>
            <pc:sldMk cId="1079086700" sldId="269"/>
            <ac:spMk id="2" creationId="{10F9C34E-764D-90D1-BE7F-47558146DBFA}"/>
          </ac:spMkLst>
        </pc:spChg>
        <pc:spChg chg="del">
          <ac:chgData name="Bing-Zaremba, Austin" userId="S::bingzarembaa21@students.ecu.edu::8c14636c-9e92-4c3e-8201-feeea1a07558" providerId="AD" clId="Web-{6605B4BC-5EEA-ED98-C450-F7C06401A668}" dt="2025-02-10T22:52:50.988" v="22"/>
          <ac:spMkLst>
            <pc:docMk/>
            <pc:sldMk cId="1079086700" sldId="269"/>
            <ac:spMk id="3" creationId="{84EDF7E9-6730-B424-D1A8-3FFDFDCF7BC9}"/>
          </ac:spMkLst>
        </pc:spChg>
        <pc:spChg chg="add del">
          <ac:chgData name="Bing-Zaremba, Austin" userId="S::bingzarembaa21@students.ecu.edu::8c14636c-9e92-4c3e-8201-feeea1a07558" providerId="AD" clId="Web-{6605B4BC-5EEA-ED98-C450-F7C06401A668}" dt="2025-02-10T22:53:00.035" v="25"/>
          <ac:spMkLst>
            <pc:docMk/>
            <pc:sldMk cId="1079086700" sldId="269"/>
            <ac:spMk id="8" creationId="{3558DB37-9FEE-48A2-8578-ED0401573943}"/>
          </ac:spMkLst>
        </pc:spChg>
        <pc:spChg chg="add del">
          <ac:chgData name="Bing-Zaremba, Austin" userId="S::bingzarembaa21@students.ecu.edu::8c14636c-9e92-4c3e-8201-feeea1a07558" providerId="AD" clId="Web-{6605B4BC-5EEA-ED98-C450-F7C06401A668}" dt="2025-02-10T22:53:00.035" v="25"/>
          <ac:spMkLst>
            <pc:docMk/>
            <pc:sldMk cId="1079086700" sldId="269"/>
            <ac:spMk id="10" creationId="{5F7FCCA6-00E2-4F74-A105-0D769872F243}"/>
          </ac:spMkLst>
        </pc:spChg>
        <pc:spChg chg="add del">
          <ac:chgData name="Bing-Zaremba, Austin" userId="S::bingzarembaa21@students.ecu.edu::8c14636c-9e92-4c3e-8201-feeea1a07558" providerId="AD" clId="Web-{6605B4BC-5EEA-ED98-C450-F7C06401A668}" dt="2025-02-10T22:53:00.035" v="25"/>
          <ac:spMkLst>
            <pc:docMk/>
            <pc:sldMk cId="1079086700" sldId="269"/>
            <ac:spMk id="12" creationId="{359CEC61-F44B-43B3-B40F-AE38C5AF1D5F}"/>
          </ac:spMkLst>
        </pc:spChg>
        <pc:spChg chg="add del">
          <ac:chgData name="Bing-Zaremba, Austin" userId="S::bingzarembaa21@students.ecu.edu::8c14636c-9e92-4c3e-8201-feeea1a07558" providerId="AD" clId="Web-{6605B4BC-5EEA-ED98-C450-F7C06401A668}" dt="2025-02-10T22:53:00.020" v="24"/>
          <ac:spMkLst>
            <pc:docMk/>
            <pc:sldMk cId="1079086700" sldId="269"/>
            <ac:spMk id="17" creationId="{88F0A37D-2337-4AAF-98B0-7E4E9B98719A}"/>
          </ac:spMkLst>
        </pc:spChg>
        <pc:spChg chg="add del">
          <ac:chgData name="Bing-Zaremba, Austin" userId="S::bingzarembaa21@students.ecu.edu::8c14636c-9e92-4c3e-8201-feeea1a07558" providerId="AD" clId="Web-{6605B4BC-5EEA-ED98-C450-F7C06401A668}" dt="2025-02-10T22:53:00.020" v="24"/>
          <ac:spMkLst>
            <pc:docMk/>
            <pc:sldMk cId="1079086700" sldId="269"/>
            <ac:spMk id="21" creationId="{F7234D70-FB65-4E99-985E-64D219674D45}"/>
          </ac:spMkLst>
        </pc:spChg>
        <pc:spChg chg="add">
          <ac:chgData name="Bing-Zaremba, Austin" userId="S::bingzarembaa21@students.ecu.edu::8c14636c-9e92-4c3e-8201-feeea1a07558" providerId="AD" clId="Web-{6605B4BC-5EEA-ED98-C450-F7C06401A668}" dt="2025-02-10T22:53:00.035" v="25"/>
          <ac:spMkLst>
            <pc:docMk/>
            <pc:sldMk cId="1079086700" sldId="269"/>
            <ac:spMk id="24" creationId="{39E3965E-AC41-4711-9D10-E25ABB132D86}"/>
          </ac:spMkLst>
        </pc:spChg>
        <pc:spChg chg="add">
          <ac:chgData name="Bing-Zaremba, Austin" userId="S::bingzarembaa21@students.ecu.edu::8c14636c-9e92-4c3e-8201-feeea1a07558" providerId="AD" clId="Web-{6605B4BC-5EEA-ED98-C450-F7C06401A668}" dt="2025-02-10T22:53:00.035" v="25"/>
          <ac:spMkLst>
            <pc:docMk/>
            <pc:sldMk cId="1079086700" sldId="269"/>
            <ac:spMk id="25" creationId="{596FA172-921E-4C46-94E3-3FC0695A7AA8}"/>
          </ac:spMkLst>
        </pc:spChg>
        <pc:spChg chg="add">
          <ac:chgData name="Bing-Zaremba, Austin" userId="S::bingzarembaa21@students.ecu.edu::8c14636c-9e92-4c3e-8201-feeea1a07558" providerId="AD" clId="Web-{6605B4BC-5EEA-ED98-C450-F7C06401A668}" dt="2025-02-10T22:53:00.035" v="25"/>
          <ac:spMkLst>
            <pc:docMk/>
            <pc:sldMk cId="1079086700" sldId="269"/>
            <ac:spMk id="27" creationId="{2779F603-B669-4AD6-82F9-E09F76165B99}"/>
          </ac:spMkLst>
        </pc:spChg>
        <pc:graphicFrameChg chg="add mod ord modGraphic">
          <ac:chgData name="Bing-Zaremba, Austin" userId="S::bingzarembaa21@students.ecu.edu::8c14636c-9e92-4c3e-8201-feeea1a07558" providerId="AD" clId="Web-{6605B4BC-5EEA-ED98-C450-F7C06401A668}" dt="2025-02-10T22:53:19.662" v="28" actId="1076"/>
          <ac:graphicFrameMkLst>
            <pc:docMk/>
            <pc:sldMk cId="1079086700" sldId="269"/>
            <ac:graphicFrameMk id="5" creationId="{B0488D63-E524-17EF-26BA-4161AF76C461}"/>
          </ac:graphicFrameMkLst>
        </pc:graphicFrameChg>
        <pc:cxnChg chg="add del">
          <ac:chgData name="Bing-Zaremba, Austin" userId="S::bingzarembaa21@students.ecu.edu::8c14636c-9e92-4c3e-8201-feeea1a07558" providerId="AD" clId="Web-{6605B4BC-5EEA-ED98-C450-F7C06401A668}" dt="2025-02-10T22:53:00.020" v="24"/>
          <ac:cxnSpMkLst>
            <pc:docMk/>
            <pc:sldMk cId="1079086700" sldId="269"/>
            <ac:cxnSpMk id="19" creationId="{F15CCCF0-E573-463A-9760-1FDC0B2CFBD7}"/>
          </ac:cxnSpMkLst>
        </pc:cxnChg>
        <pc:cxnChg chg="add">
          <ac:chgData name="Bing-Zaremba, Austin" userId="S::bingzarembaa21@students.ecu.edu::8c14636c-9e92-4c3e-8201-feeea1a07558" providerId="AD" clId="Web-{6605B4BC-5EEA-ED98-C450-F7C06401A668}" dt="2025-02-10T22:53:00.035" v="25"/>
          <ac:cxnSpMkLst>
            <pc:docMk/>
            <pc:sldMk cId="1079086700" sldId="269"/>
            <ac:cxnSpMk id="23" creationId="{7ABFD994-C2DC-4E7D-9411-C7FF7813EF47}"/>
          </ac:cxnSpMkLst>
        </pc:cxnChg>
        <pc:cxnChg chg="add">
          <ac:chgData name="Bing-Zaremba, Austin" userId="S::bingzarembaa21@students.ecu.edu::8c14636c-9e92-4c3e-8201-feeea1a07558" providerId="AD" clId="Web-{6605B4BC-5EEA-ED98-C450-F7C06401A668}" dt="2025-02-10T22:53:00.035" v="25"/>
          <ac:cxnSpMkLst>
            <pc:docMk/>
            <pc:sldMk cId="1079086700" sldId="269"/>
            <ac:cxnSpMk id="26" creationId="{1F5DC8C3-BA5F-4EED-BB9A-A14272BD82A1}"/>
          </ac:cxnSpMkLst>
        </pc:cxnChg>
      </pc:sldChg>
      <pc:sldChg chg="addSp delSp modSp">
        <pc:chgData name="Bing-Zaremba, Austin" userId="S::bingzarembaa21@students.ecu.edu::8c14636c-9e92-4c3e-8201-feeea1a07558" providerId="AD" clId="Web-{6605B4BC-5EEA-ED98-C450-F7C06401A668}" dt="2025-02-10T22:51:48.452" v="21"/>
        <pc:sldMkLst>
          <pc:docMk/>
          <pc:sldMk cId="2643622246" sldId="270"/>
        </pc:sldMkLst>
        <pc:spChg chg="mod">
          <ac:chgData name="Bing-Zaremba, Austin" userId="S::bingzarembaa21@students.ecu.edu::8c14636c-9e92-4c3e-8201-feeea1a07558" providerId="AD" clId="Web-{6605B4BC-5EEA-ED98-C450-F7C06401A668}" dt="2025-02-10T22:46:06.538" v="1"/>
          <ac:spMkLst>
            <pc:docMk/>
            <pc:sldMk cId="2643622246" sldId="270"/>
            <ac:spMk id="2" creationId="{5896A9EE-D05D-3B99-B753-C5DA73193A71}"/>
          </ac:spMkLst>
        </pc:spChg>
        <pc:spChg chg="del">
          <ac:chgData name="Bing-Zaremba, Austin" userId="S::bingzarembaa21@students.ecu.edu::8c14636c-9e92-4c3e-8201-feeea1a07558" providerId="AD" clId="Web-{6605B4BC-5EEA-ED98-C450-F7C06401A668}" dt="2025-02-10T22:46:01.351" v="0"/>
          <ac:spMkLst>
            <pc:docMk/>
            <pc:sldMk cId="2643622246" sldId="270"/>
            <ac:spMk id="3" creationId="{BDEC2012-4480-0F3D-C841-B251B15D9D71}"/>
          </ac:spMkLst>
        </pc:spChg>
        <pc:spChg chg="add del mod">
          <ac:chgData name="Bing-Zaremba, Austin" userId="S::bingzarembaa21@students.ecu.edu::8c14636c-9e92-4c3e-8201-feeea1a07558" providerId="AD" clId="Web-{6605B4BC-5EEA-ED98-C450-F7C06401A668}" dt="2025-02-10T22:51:44.374" v="20"/>
          <ac:spMkLst>
            <pc:docMk/>
            <pc:sldMk cId="2643622246" sldId="270"/>
            <ac:spMk id="4" creationId="{FC87E9A7-4C56-14DB-9A45-C2B9787ED80F}"/>
          </ac:spMkLst>
        </pc:spChg>
        <pc:spChg chg="del">
          <ac:chgData name="Bing-Zaremba, Austin" userId="S::bingzarembaa21@students.ecu.edu::8c14636c-9e92-4c3e-8201-feeea1a07558" providerId="AD" clId="Web-{6605B4BC-5EEA-ED98-C450-F7C06401A668}" dt="2025-02-10T22:46:06.538" v="1"/>
          <ac:spMkLst>
            <pc:docMk/>
            <pc:sldMk cId="2643622246" sldId="270"/>
            <ac:spMk id="8" creationId="{3558DB37-9FEE-48A2-8578-ED0401573943}"/>
          </ac:spMkLst>
        </pc:spChg>
        <pc:spChg chg="del">
          <ac:chgData name="Bing-Zaremba, Austin" userId="S::bingzarembaa21@students.ecu.edu::8c14636c-9e92-4c3e-8201-feeea1a07558" providerId="AD" clId="Web-{6605B4BC-5EEA-ED98-C450-F7C06401A668}" dt="2025-02-10T22:46:06.538" v="1"/>
          <ac:spMkLst>
            <pc:docMk/>
            <pc:sldMk cId="2643622246" sldId="270"/>
            <ac:spMk id="10" creationId="{5F7FCCA6-00E2-4F74-A105-0D769872F243}"/>
          </ac:spMkLst>
        </pc:spChg>
        <pc:spChg chg="del">
          <ac:chgData name="Bing-Zaremba, Austin" userId="S::bingzarembaa21@students.ecu.edu::8c14636c-9e92-4c3e-8201-feeea1a07558" providerId="AD" clId="Web-{6605B4BC-5EEA-ED98-C450-F7C06401A668}" dt="2025-02-10T22:46:06.538" v="1"/>
          <ac:spMkLst>
            <pc:docMk/>
            <pc:sldMk cId="2643622246" sldId="270"/>
            <ac:spMk id="12" creationId="{359CEC61-F44B-43B3-B40F-AE38C5AF1D5F}"/>
          </ac:spMkLst>
        </pc:spChg>
        <pc:spChg chg="add del">
          <ac:chgData name="Bing-Zaremba, Austin" userId="S::bingzarembaa21@students.ecu.edu::8c14636c-9e92-4c3e-8201-feeea1a07558" providerId="AD" clId="Web-{6605B4BC-5EEA-ED98-C450-F7C06401A668}" dt="2025-02-10T22:51:48.452" v="21"/>
          <ac:spMkLst>
            <pc:docMk/>
            <pc:sldMk cId="2643622246" sldId="270"/>
            <ac:spMk id="17" creationId="{88F0A37D-2337-4AAF-98B0-7E4E9B98719A}"/>
          </ac:spMkLst>
        </pc:spChg>
        <pc:spChg chg="add del">
          <ac:chgData name="Bing-Zaremba, Austin" userId="S::bingzarembaa21@students.ecu.edu::8c14636c-9e92-4c3e-8201-feeea1a07558" providerId="AD" clId="Web-{6605B4BC-5EEA-ED98-C450-F7C06401A668}" dt="2025-02-10T22:51:48.452" v="21"/>
          <ac:spMkLst>
            <pc:docMk/>
            <pc:sldMk cId="2643622246" sldId="270"/>
            <ac:spMk id="21" creationId="{F7234D70-FB65-4E99-985E-64D219674D45}"/>
          </ac:spMkLst>
        </pc:spChg>
        <pc:spChg chg="add">
          <ac:chgData name="Bing-Zaremba, Austin" userId="S::bingzarembaa21@students.ecu.edu::8c14636c-9e92-4c3e-8201-feeea1a07558" providerId="AD" clId="Web-{6605B4BC-5EEA-ED98-C450-F7C06401A668}" dt="2025-02-10T22:51:48.452" v="21"/>
          <ac:spMkLst>
            <pc:docMk/>
            <pc:sldMk cId="2643622246" sldId="270"/>
            <ac:spMk id="26" creationId="{88F0A37D-2337-4AAF-98B0-7E4E9B98719A}"/>
          </ac:spMkLst>
        </pc:spChg>
        <pc:spChg chg="add">
          <ac:chgData name="Bing-Zaremba, Austin" userId="S::bingzarembaa21@students.ecu.edu::8c14636c-9e92-4c3e-8201-feeea1a07558" providerId="AD" clId="Web-{6605B4BC-5EEA-ED98-C450-F7C06401A668}" dt="2025-02-10T22:51:48.452" v="21"/>
          <ac:spMkLst>
            <pc:docMk/>
            <pc:sldMk cId="2643622246" sldId="270"/>
            <ac:spMk id="30" creationId="{F7234D70-FB65-4E99-985E-64D219674D45}"/>
          </ac:spMkLst>
        </pc:spChg>
        <pc:graphicFrameChg chg="add del mod ord modGraphic">
          <ac:chgData name="Bing-Zaremba, Austin" userId="S::bingzarembaa21@students.ecu.edu::8c14636c-9e92-4c3e-8201-feeea1a07558" providerId="AD" clId="Web-{6605B4BC-5EEA-ED98-C450-F7C06401A668}" dt="2025-02-10T22:50:52.652" v="19"/>
          <ac:graphicFrameMkLst>
            <pc:docMk/>
            <pc:sldMk cId="2643622246" sldId="270"/>
            <ac:graphicFrameMk id="5" creationId="{26F7DF83-F4F6-0CBD-814F-9BED0C45407B}"/>
          </ac:graphicFrameMkLst>
        </pc:graphicFrameChg>
        <pc:graphicFrameChg chg="add mod ord modGraphic">
          <ac:chgData name="Bing-Zaremba, Austin" userId="S::bingzarembaa21@students.ecu.edu::8c14636c-9e92-4c3e-8201-feeea1a07558" providerId="AD" clId="Web-{6605B4BC-5EEA-ED98-C450-F7C06401A668}" dt="2025-02-10T22:51:48.452" v="21"/>
          <ac:graphicFrameMkLst>
            <pc:docMk/>
            <pc:sldMk cId="2643622246" sldId="270"/>
            <ac:graphicFrameMk id="7" creationId="{972AC01A-B021-C705-FFB8-2A2268166578}"/>
          </ac:graphicFrameMkLst>
        </pc:graphicFrameChg>
        <pc:cxnChg chg="add del">
          <ac:chgData name="Bing-Zaremba, Austin" userId="S::bingzarembaa21@students.ecu.edu::8c14636c-9e92-4c3e-8201-feeea1a07558" providerId="AD" clId="Web-{6605B4BC-5EEA-ED98-C450-F7C06401A668}" dt="2025-02-10T22:51:48.452" v="21"/>
          <ac:cxnSpMkLst>
            <pc:docMk/>
            <pc:sldMk cId="2643622246" sldId="270"/>
            <ac:cxnSpMk id="19" creationId="{F15CCCF0-E573-463A-9760-1FDC0B2CFBD7}"/>
          </ac:cxnSpMkLst>
        </pc:cxnChg>
        <pc:cxnChg chg="add">
          <ac:chgData name="Bing-Zaremba, Austin" userId="S::bingzarembaa21@students.ecu.edu::8c14636c-9e92-4c3e-8201-feeea1a07558" providerId="AD" clId="Web-{6605B4BC-5EEA-ED98-C450-F7C06401A668}" dt="2025-02-10T22:51:48.452" v="21"/>
          <ac:cxnSpMkLst>
            <pc:docMk/>
            <pc:sldMk cId="2643622246" sldId="270"/>
            <ac:cxnSpMk id="28" creationId="{F15CCCF0-E573-463A-9760-1FDC0B2CFBD7}"/>
          </ac:cxnSpMkLst>
        </pc:cxnChg>
      </pc:sldChg>
    </pc:docChg>
  </pc:docChgLst>
  <pc:docChgLst>
    <pc:chgData name="Hatem, Carson" userId="S::hatemc22@students.ecu.edu::0da7c0ae-baa9-4757-b721-93744e55c2c5" providerId="AD" clId="Web-{C47E4187-67D9-424F-B1DF-B930D5DA84DB}"/>
    <pc:docChg chg="modSld">
      <pc:chgData name="Hatem, Carson" userId="S::hatemc22@students.ecu.edu::0da7c0ae-baa9-4757-b721-93744e55c2c5" providerId="AD" clId="Web-{C47E4187-67D9-424F-B1DF-B930D5DA84DB}" dt="2025-02-10T19:30:47.426" v="21" actId="20577"/>
      <pc:docMkLst>
        <pc:docMk/>
      </pc:docMkLst>
      <pc:sldChg chg="modSp">
        <pc:chgData name="Hatem, Carson" userId="S::hatemc22@students.ecu.edu::0da7c0ae-baa9-4757-b721-93744e55c2c5" providerId="AD" clId="Web-{C47E4187-67D9-424F-B1DF-B930D5DA84DB}" dt="2025-02-10T19:30:47.426" v="21" actId="20577"/>
        <pc:sldMkLst>
          <pc:docMk/>
          <pc:sldMk cId="977577999" sldId="258"/>
        </pc:sldMkLst>
        <pc:spChg chg="mod">
          <ac:chgData name="Hatem, Carson" userId="S::hatemc22@students.ecu.edu::0da7c0ae-baa9-4757-b721-93744e55c2c5" providerId="AD" clId="Web-{C47E4187-67D9-424F-B1DF-B930D5DA84DB}" dt="2025-02-10T19:30:47.426" v="21" actId="20577"/>
          <ac:spMkLst>
            <pc:docMk/>
            <pc:sldMk cId="977577999" sldId="258"/>
            <ac:spMk id="3" creationId="{98EF8B66-2C6C-26E3-F076-5F30F97373D7}"/>
          </ac:spMkLst>
        </pc:spChg>
      </pc:sldChg>
    </pc:docChg>
  </pc:docChgLst>
  <pc:docChgLst>
    <pc:chgData name="Lancaster, Christian Ray" userId="S::lancasterc23@students.ecu.edu::f6524adb-a430-4891-b8f4-e82907d0ae3d" providerId="AD" clId="Web-{CFE1F3E3-1B5A-B1A2-40FC-E319D9EF9CE6}"/>
    <pc:docChg chg="modSld">
      <pc:chgData name="Lancaster, Christian Ray" userId="S::lancasterc23@students.ecu.edu::f6524adb-a430-4891-b8f4-e82907d0ae3d" providerId="AD" clId="Web-{CFE1F3E3-1B5A-B1A2-40FC-E319D9EF9CE6}" dt="2025-02-10T23:08:47.030" v="31"/>
      <pc:docMkLst>
        <pc:docMk/>
      </pc:docMkLst>
      <pc:sldChg chg="addSp delSp modSp">
        <pc:chgData name="Lancaster, Christian Ray" userId="S::lancasterc23@students.ecu.edu::f6524adb-a430-4891-b8f4-e82907d0ae3d" providerId="AD" clId="Web-{CFE1F3E3-1B5A-B1A2-40FC-E319D9EF9CE6}" dt="2025-02-10T22:48:06.990" v="1"/>
        <pc:sldMkLst>
          <pc:docMk/>
          <pc:sldMk cId="2643622246" sldId="270"/>
        </pc:sldMkLst>
        <pc:picChg chg="add del mod">
          <ac:chgData name="Lancaster, Christian Ray" userId="S::lancasterc23@students.ecu.edu::f6524adb-a430-4891-b8f4-e82907d0ae3d" providerId="AD" clId="Web-{CFE1F3E3-1B5A-B1A2-40FC-E319D9EF9CE6}" dt="2025-02-10T22:48:06.990" v="1"/>
          <ac:picMkLst>
            <pc:docMk/>
            <pc:sldMk cId="2643622246" sldId="270"/>
            <ac:picMk id="3" creationId="{6AE2C238-F738-4FFB-A15D-F74B06B58AC4}"/>
          </ac:picMkLst>
        </pc:picChg>
      </pc:sldChg>
      <pc:sldChg chg="addSp delSp modSp">
        <pc:chgData name="Lancaster, Christian Ray" userId="S::lancasterc23@students.ecu.edu::f6524adb-a430-4891-b8f4-e82907d0ae3d" providerId="AD" clId="Web-{CFE1F3E3-1B5A-B1A2-40FC-E319D9EF9CE6}" dt="2025-02-10T23:08:47.030" v="31"/>
        <pc:sldMkLst>
          <pc:docMk/>
          <pc:sldMk cId="2949255551" sldId="271"/>
        </pc:sldMkLst>
        <pc:spChg chg="del">
          <ac:chgData name="Lancaster, Christian Ray" userId="S::lancasterc23@students.ecu.edu::f6524adb-a430-4891-b8f4-e82907d0ae3d" providerId="AD" clId="Web-{CFE1F3E3-1B5A-B1A2-40FC-E319D9EF9CE6}" dt="2025-02-10T23:08:13.638" v="2"/>
          <ac:spMkLst>
            <pc:docMk/>
            <pc:sldMk cId="2949255551" sldId="271"/>
            <ac:spMk id="3" creationId="{B4511ED2-6AF9-54F9-F9FB-DA61A622A242}"/>
          </ac:spMkLst>
        </pc:spChg>
        <pc:graphicFrameChg chg="add mod ord modGraphic">
          <ac:chgData name="Lancaster, Christian Ray" userId="S::lancasterc23@students.ecu.edu::f6524adb-a430-4891-b8f4-e82907d0ae3d" providerId="AD" clId="Web-{CFE1F3E3-1B5A-B1A2-40FC-E319D9EF9CE6}" dt="2025-02-10T23:08:47.030" v="31"/>
          <ac:graphicFrameMkLst>
            <pc:docMk/>
            <pc:sldMk cId="2949255551" sldId="271"/>
            <ac:graphicFrameMk id="5" creationId="{E82E2F0B-8302-2103-A74B-CFF2C18407CA}"/>
          </ac:graphicFrameMkLst>
        </pc:graphicFrameChg>
      </pc:sldChg>
    </pc:docChg>
  </pc:docChgLst>
  <pc:docChgLst>
    <pc:chgData name="Hatem, Carson" userId="S::hatemc22@students.ecu.edu::0da7c0ae-baa9-4757-b721-93744e55c2c5" providerId="AD" clId="Web-{0BAD9300-C23F-3AFF-FFAC-B5CEA2878E8C}"/>
    <pc:docChg chg="modSld">
      <pc:chgData name="Hatem, Carson" userId="S::hatemc22@students.ecu.edu::0da7c0ae-baa9-4757-b721-93744e55c2c5" providerId="AD" clId="Web-{0BAD9300-C23F-3AFF-FFAC-B5CEA2878E8C}" dt="2025-02-10T20:51:51.463" v="527" actId="20577"/>
      <pc:docMkLst>
        <pc:docMk/>
      </pc:docMkLst>
      <pc:sldChg chg="modSp">
        <pc:chgData name="Hatem, Carson" userId="S::hatemc22@students.ecu.edu::0da7c0ae-baa9-4757-b721-93744e55c2c5" providerId="AD" clId="Web-{0BAD9300-C23F-3AFF-FFAC-B5CEA2878E8C}" dt="2025-02-10T19:47:24.289" v="319" actId="20577"/>
        <pc:sldMkLst>
          <pc:docMk/>
          <pc:sldMk cId="3873564083" sldId="257"/>
        </pc:sldMkLst>
        <pc:spChg chg="mod">
          <ac:chgData name="Hatem, Carson" userId="S::hatemc22@students.ecu.edu::0da7c0ae-baa9-4757-b721-93744e55c2c5" providerId="AD" clId="Web-{0BAD9300-C23F-3AFF-FFAC-B5CEA2878E8C}" dt="2025-02-10T19:47:24.289" v="319" actId="20577"/>
          <ac:spMkLst>
            <pc:docMk/>
            <pc:sldMk cId="3873564083" sldId="257"/>
            <ac:spMk id="3" creationId="{6DB649A7-A015-494D-1755-56932427C3FC}"/>
          </ac:spMkLst>
        </pc:spChg>
      </pc:sldChg>
      <pc:sldChg chg="modSp">
        <pc:chgData name="Hatem, Carson" userId="S::hatemc22@students.ecu.edu::0da7c0ae-baa9-4757-b721-93744e55c2c5" providerId="AD" clId="Web-{0BAD9300-C23F-3AFF-FFAC-B5CEA2878E8C}" dt="2025-02-10T20:51:51.463" v="527" actId="20577"/>
        <pc:sldMkLst>
          <pc:docMk/>
          <pc:sldMk cId="977577999" sldId="258"/>
        </pc:sldMkLst>
        <pc:spChg chg="mod">
          <ac:chgData name="Hatem, Carson" userId="S::hatemc22@students.ecu.edu::0da7c0ae-baa9-4757-b721-93744e55c2c5" providerId="AD" clId="Web-{0BAD9300-C23F-3AFF-FFAC-B5CEA2878E8C}" dt="2025-02-10T20:51:51.463" v="527" actId="20577"/>
          <ac:spMkLst>
            <pc:docMk/>
            <pc:sldMk cId="977577999" sldId="258"/>
            <ac:spMk id="3" creationId="{98EF8B66-2C6C-26E3-F076-5F30F97373D7}"/>
          </ac:spMkLst>
        </pc:spChg>
      </pc:sldChg>
      <pc:sldChg chg="modSp">
        <pc:chgData name="Hatem, Carson" userId="S::hatemc22@students.ecu.edu::0da7c0ae-baa9-4757-b721-93744e55c2c5" providerId="AD" clId="Web-{0BAD9300-C23F-3AFF-FFAC-B5CEA2878E8C}" dt="2025-02-10T19:47:13.913" v="318" actId="20577"/>
        <pc:sldMkLst>
          <pc:docMk/>
          <pc:sldMk cId="1735733620" sldId="259"/>
        </pc:sldMkLst>
        <pc:spChg chg="mod">
          <ac:chgData name="Hatem, Carson" userId="S::hatemc22@students.ecu.edu::0da7c0ae-baa9-4757-b721-93744e55c2c5" providerId="AD" clId="Web-{0BAD9300-C23F-3AFF-FFAC-B5CEA2878E8C}" dt="2025-02-10T19:47:13.913" v="318" actId="20577"/>
          <ac:spMkLst>
            <pc:docMk/>
            <pc:sldMk cId="1735733620" sldId="259"/>
            <ac:spMk id="3" creationId="{7C4CDD52-D3F9-74A8-3EE6-DBE3B2D74C43}"/>
          </ac:spMkLst>
        </pc:spChg>
      </pc:sldChg>
      <pc:sldChg chg="modSp">
        <pc:chgData name="Hatem, Carson" userId="S::hatemc22@students.ecu.edu::0da7c0ae-baa9-4757-b721-93744e55c2c5" providerId="AD" clId="Web-{0BAD9300-C23F-3AFF-FFAC-B5CEA2878E8C}" dt="2025-02-10T19:47:45.414" v="323" actId="20577"/>
        <pc:sldMkLst>
          <pc:docMk/>
          <pc:sldMk cId="1826641721" sldId="260"/>
        </pc:sldMkLst>
        <pc:spChg chg="mod">
          <ac:chgData name="Hatem, Carson" userId="S::hatemc22@students.ecu.edu::0da7c0ae-baa9-4757-b721-93744e55c2c5" providerId="AD" clId="Web-{0BAD9300-C23F-3AFF-FFAC-B5CEA2878E8C}" dt="2025-02-10T19:47:45.414" v="323" actId="20577"/>
          <ac:spMkLst>
            <pc:docMk/>
            <pc:sldMk cId="1826641721" sldId="260"/>
            <ac:spMk id="3" creationId="{33F55657-4839-3B16-E09D-C2E4E10D2717}"/>
          </ac:spMkLst>
        </pc:spChg>
      </pc:sldChg>
      <pc:sldChg chg="modSp">
        <pc:chgData name="Hatem, Carson" userId="S::hatemc22@students.ecu.edu::0da7c0ae-baa9-4757-b721-93744e55c2c5" providerId="AD" clId="Web-{0BAD9300-C23F-3AFF-FFAC-B5CEA2878E8C}" dt="2025-02-10T20:49:19.036" v="497" actId="20577"/>
        <pc:sldMkLst>
          <pc:docMk/>
          <pc:sldMk cId="1683239025" sldId="261"/>
        </pc:sldMkLst>
        <pc:spChg chg="mod">
          <ac:chgData name="Hatem, Carson" userId="S::hatemc22@students.ecu.edu::0da7c0ae-baa9-4757-b721-93744e55c2c5" providerId="AD" clId="Web-{0BAD9300-C23F-3AFF-FFAC-B5CEA2878E8C}" dt="2025-02-10T20:49:19.036" v="497" actId="20577"/>
          <ac:spMkLst>
            <pc:docMk/>
            <pc:sldMk cId="1683239025" sldId="261"/>
            <ac:spMk id="3" creationId="{5F929768-1917-83DD-14CB-B7551569DFCC}"/>
          </ac:spMkLst>
        </pc:spChg>
      </pc:sldChg>
      <pc:sldChg chg="modSp">
        <pc:chgData name="Hatem, Carson" userId="S::hatemc22@students.ecu.edu::0da7c0ae-baa9-4757-b721-93744e55c2c5" providerId="AD" clId="Web-{0BAD9300-C23F-3AFF-FFAC-B5CEA2878E8C}" dt="2025-02-10T19:47:51.305" v="324" actId="20577"/>
        <pc:sldMkLst>
          <pc:docMk/>
          <pc:sldMk cId="3137219794" sldId="262"/>
        </pc:sldMkLst>
        <pc:spChg chg="mod">
          <ac:chgData name="Hatem, Carson" userId="S::hatemc22@students.ecu.edu::0da7c0ae-baa9-4757-b721-93744e55c2c5" providerId="AD" clId="Web-{0BAD9300-C23F-3AFF-FFAC-B5CEA2878E8C}" dt="2025-02-10T19:47:51.305" v="324" actId="20577"/>
          <ac:spMkLst>
            <pc:docMk/>
            <pc:sldMk cId="3137219794" sldId="262"/>
            <ac:spMk id="3" creationId="{18290523-9D20-14E9-3583-6AC0896396D9}"/>
          </ac:spMkLst>
        </pc:spChg>
      </pc:sldChg>
      <pc:sldChg chg="modSp">
        <pc:chgData name="Hatem, Carson" userId="S::hatemc22@students.ecu.edu::0da7c0ae-baa9-4757-b721-93744e55c2c5" providerId="AD" clId="Web-{0BAD9300-C23F-3AFF-FFAC-B5CEA2878E8C}" dt="2025-02-10T20:31:06.841" v="457" actId="20577"/>
        <pc:sldMkLst>
          <pc:docMk/>
          <pc:sldMk cId="2822713704" sldId="263"/>
        </pc:sldMkLst>
        <pc:spChg chg="mod">
          <ac:chgData name="Hatem, Carson" userId="S::hatemc22@students.ecu.edu::0da7c0ae-baa9-4757-b721-93744e55c2c5" providerId="AD" clId="Web-{0BAD9300-C23F-3AFF-FFAC-B5CEA2878E8C}" dt="2025-02-10T20:31:06.841" v="457" actId="20577"/>
          <ac:spMkLst>
            <pc:docMk/>
            <pc:sldMk cId="2822713704" sldId="263"/>
            <ac:spMk id="3" creationId="{005F0BBC-FBB3-7066-07C5-B76912B2A3EE}"/>
          </ac:spMkLst>
        </pc:spChg>
      </pc:sldChg>
      <pc:sldChg chg="modSp">
        <pc:chgData name="Hatem, Carson" userId="S::hatemc22@students.ecu.edu::0da7c0ae-baa9-4757-b721-93744e55c2c5" providerId="AD" clId="Web-{0BAD9300-C23F-3AFF-FFAC-B5CEA2878E8C}" dt="2025-02-10T20:30:07.339" v="431" actId="20577"/>
        <pc:sldMkLst>
          <pc:docMk/>
          <pc:sldMk cId="3357686734" sldId="267"/>
        </pc:sldMkLst>
        <pc:spChg chg="mod">
          <ac:chgData name="Hatem, Carson" userId="S::hatemc22@students.ecu.edu::0da7c0ae-baa9-4757-b721-93744e55c2c5" providerId="AD" clId="Web-{0BAD9300-C23F-3AFF-FFAC-B5CEA2878E8C}" dt="2025-02-10T20:30:07.339" v="431" actId="20577"/>
          <ac:spMkLst>
            <pc:docMk/>
            <pc:sldMk cId="3357686734" sldId="267"/>
            <ac:spMk id="2" creationId="{57442CBC-AB4F-8851-8999-2E70AF983153}"/>
          </ac:spMkLst>
        </pc:spChg>
        <pc:spChg chg="mod">
          <ac:chgData name="Hatem, Carson" userId="S::hatemc22@students.ecu.edu::0da7c0ae-baa9-4757-b721-93744e55c2c5" providerId="AD" clId="Web-{0BAD9300-C23F-3AFF-FFAC-B5CEA2878E8C}" dt="2025-02-10T20:28:08.179" v="428" actId="20577"/>
          <ac:spMkLst>
            <pc:docMk/>
            <pc:sldMk cId="3357686734" sldId="267"/>
            <ac:spMk id="3" creationId="{FE72A6BA-8726-B774-6026-3ED7380A3FCB}"/>
          </ac:spMkLst>
        </pc:spChg>
      </pc:sldChg>
      <pc:sldChg chg="modSp">
        <pc:chgData name="Hatem, Carson" userId="S::hatemc22@students.ecu.edu::0da7c0ae-baa9-4757-b721-93744e55c2c5" providerId="AD" clId="Web-{0BAD9300-C23F-3AFF-FFAC-B5CEA2878E8C}" dt="2025-02-10T19:47:31.289" v="321" actId="20577"/>
        <pc:sldMkLst>
          <pc:docMk/>
          <pc:sldMk cId="3627101146" sldId="268"/>
        </pc:sldMkLst>
        <pc:spChg chg="mod">
          <ac:chgData name="Hatem, Carson" userId="S::hatemc22@students.ecu.edu::0da7c0ae-baa9-4757-b721-93744e55c2c5" providerId="AD" clId="Web-{0BAD9300-C23F-3AFF-FFAC-B5CEA2878E8C}" dt="2025-02-10T19:47:31.289" v="321" actId="20577"/>
          <ac:spMkLst>
            <pc:docMk/>
            <pc:sldMk cId="3627101146" sldId="268"/>
            <ac:spMk id="3" creationId="{E316304C-B892-EB4F-A53C-4A8086847F6C}"/>
          </ac:spMkLst>
        </pc:spChg>
      </pc:sldChg>
    </pc:docChg>
  </pc:docChgLst>
  <pc:docChgLst>
    <pc:chgData name="Hatem, Carson" userId="S::hatemc22@students.ecu.edu::0da7c0ae-baa9-4757-b721-93744e55c2c5" providerId="AD" clId="Web-{28C1E140-CBF7-403E-6CAD-FC9D0088176C}"/>
    <pc:docChg chg="modSld">
      <pc:chgData name="Hatem, Carson" userId="S::hatemc22@students.ecu.edu::0da7c0ae-baa9-4757-b721-93744e55c2c5" providerId="AD" clId="Web-{28C1E140-CBF7-403E-6CAD-FC9D0088176C}" dt="2025-02-10T22:04:32.490" v="256"/>
      <pc:docMkLst>
        <pc:docMk/>
      </pc:docMkLst>
      <pc:sldChg chg="addSp delSp modSp">
        <pc:chgData name="Hatem, Carson" userId="S::hatemc22@students.ecu.edu::0da7c0ae-baa9-4757-b721-93744e55c2c5" providerId="AD" clId="Web-{28C1E140-CBF7-403E-6CAD-FC9D0088176C}" dt="2025-02-10T22:04:32.490" v="256"/>
        <pc:sldMkLst>
          <pc:docMk/>
          <pc:sldMk cId="1270056921" sldId="264"/>
        </pc:sldMkLst>
        <pc:spChg chg="del">
          <ac:chgData name="Hatem, Carson" userId="S::hatemc22@students.ecu.edu::0da7c0ae-baa9-4757-b721-93744e55c2c5" providerId="AD" clId="Web-{28C1E140-CBF7-403E-6CAD-FC9D0088176C}" dt="2025-02-10T22:04:32.490" v="256"/>
          <ac:spMkLst>
            <pc:docMk/>
            <pc:sldMk cId="1270056921" sldId="264"/>
            <ac:spMk id="3" creationId="{26FDCA49-9CAD-C492-4A01-726430FFF7AA}"/>
          </ac:spMkLst>
        </pc:spChg>
        <pc:picChg chg="add mod ord">
          <ac:chgData name="Hatem, Carson" userId="S::hatemc22@students.ecu.edu::0da7c0ae-baa9-4757-b721-93744e55c2c5" providerId="AD" clId="Web-{28C1E140-CBF7-403E-6CAD-FC9D0088176C}" dt="2025-02-10T22:04:32.490" v="256"/>
          <ac:picMkLst>
            <pc:docMk/>
            <pc:sldMk cId="1270056921" sldId="264"/>
            <ac:picMk id="4" creationId="{531D0BAE-1D90-F82D-8011-E65E77B15F9F}"/>
          </ac:picMkLst>
        </pc:picChg>
      </pc:sldChg>
      <pc:sldChg chg="modSp">
        <pc:chgData name="Hatem, Carson" userId="S::hatemc22@students.ecu.edu::0da7c0ae-baa9-4757-b721-93744e55c2c5" providerId="AD" clId="Web-{28C1E140-CBF7-403E-6CAD-FC9D0088176C}" dt="2025-02-10T21:32:24.426" v="255" actId="20577"/>
        <pc:sldMkLst>
          <pc:docMk/>
          <pc:sldMk cId="3357686734" sldId="267"/>
        </pc:sldMkLst>
        <pc:spChg chg="mod">
          <ac:chgData name="Hatem, Carson" userId="S::hatemc22@students.ecu.edu::0da7c0ae-baa9-4757-b721-93744e55c2c5" providerId="AD" clId="Web-{28C1E140-CBF7-403E-6CAD-FC9D0088176C}" dt="2025-02-10T21:32:24.426" v="255" actId="20577"/>
          <ac:spMkLst>
            <pc:docMk/>
            <pc:sldMk cId="3357686734" sldId="267"/>
            <ac:spMk id="3" creationId="{FE72A6BA-8726-B774-6026-3ED7380A3FCB}"/>
          </ac:spMkLst>
        </pc:spChg>
      </pc:sldChg>
    </pc:docChg>
  </pc:docChgLst>
  <pc:docChgLst>
    <pc:chgData name="Lancaster, Christian Ray" userId="S::lancasterc23@students.ecu.edu::f6524adb-a430-4891-b8f4-e82907d0ae3d" providerId="AD" clId="Web-{57611D76-B256-D1B8-7ABF-9713AA062D6E}"/>
    <pc:docChg chg="modSld">
      <pc:chgData name="Lancaster, Christian Ray" userId="S::lancasterc23@students.ecu.edu::f6524adb-a430-4891-b8f4-e82907d0ae3d" providerId="AD" clId="Web-{57611D76-B256-D1B8-7ABF-9713AA062D6E}" dt="2025-02-10T02:25:49.233" v="5" actId="1076"/>
      <pc:docMkLst>
        <pc:docMk/>
      </pc:docMkLst>
      <pc:sldChg chg="addSp delSp modSp">
        <pc:chgData name="Lancaster, Christian Ray" userId="S::lancasterc23@students.ecu.edu::f6524adb-a430-4891-b8f4-e82907d0ae3d" providerId="AD" clId="Web-{57611D76-B256-D1B8-7ABF-9713AA062D6E}" dt="2025-02-10T02:25:49.233" v="5" actId="1076"/>
        <pc:sldMkLst>
          <pc:docMk/>
          <pc:sldMk cId="2532917971" sldId="265"/>
        </pc:sldMkLst>
        <pc:spChg chg="del">
          <ac:chgData name="Lancaster, Christian Ray" userId="S::lancasterc23@students.ecu.edu::f6524adb-a430-4891-b8f4-e82907d0ae3d" providerId="AD" clId="Web-{57611D76-B256-D1B8-7ABF-9713AA062D6E}" dt="2025-02-10T02:25:23.341" v="0"/>
          <ac:spMkLst>
            <pc:docMk/>
            <pc:sldMk cId="2532917971" sldId="265"/>
            <ac:spMk id="3" creationId="{3F919E2B-9E75-965E-C6A2-CD190049EB14}"/>
          </ac:spMkLst>
        </pc:spChg>
        <pc:picChg chg="add mod ord">
          <ac:chgData name="Lancaster, Christian Ray" userId="S::lancasterc23@students.ecu.edu::f6524adb-a430-4891-b8f4-e82907d0ae3d" providerId="AD" clId="Web-{57611D76-B256-D1B8-7ABF-9713AA062D6E}" dt="2025-02-10T02:25:49.233" v="5" actId="1076"/>
          <ac:picMkLst>
            <pc:docMk/>
            <pc:sldMk cId="2532917971" sldId="265"/>
            <ac:picMk id="4" creationId="{82E9A7AA-6CAA-5009-75A1-48C82192B9DB}"/>
          </ac:picMkLst>
        </pc:picChg>
      </pc:sldChg>
    </pc:docChg>
  </pc:docChgLst>
  <pc:docChgLst>
    <pc:chgData name="Hatem, Carson" userId="S::hatemc22@students.ecu.edu::0da7c0ae-baa9-4757-b721-93744e55c2c5" providerId="AD" clId="Web-{61FE7236-2996-45DE-8F67-EB80F05DAE82}"/>
    <pc:docChg chg="modSld">
      <pc:chgData name="Hatem, Carson" userId="S::hatemc22@students.ecu.edu::0da7c0ae-baa9-4757-b721-93744e55c2c5" providerId="AD" clId="Web-{61FE7236-2996-45DE-8F67-EB80F05DAE82}" dt="2025-02-09T18:52:56.522" v="2" actId="20577"/>
      <pc:docMkLst>
        <pc:docMk/>
      </pc:docMkLst>
      <pc:sldChg chg="modSp">
        <pc:chgData name="Hatem, Carson" userId="S::hatemc22@students.ecu.edu::0da7c0ae-baa9-4757-b721-93744e55c2c5" providerId="AD" clId="Web-{61FE7236-2996-45DE-8F67-EB80F05DAE82}" dt="2025-02-09T18:52:56.522" v="2" actId="20577"/>
        <pc:sldMkLst>
          <pc:docMk/>
          <pc:sldMk cId="3357686734" sldId="267"/>
        </pc:sldMkLst>
        <pc:spChg chg="mod">
          <ac:chgData name="Hatem, Carson" userId="S::hatemc22@students.ecu.edu::0da7c0ae-baa9-4757-b721-93744e55c2c5" providerId="AD" clId="Web-{61FE7236-2996-45DE-8F67-EB80F05DAE82}" dt="2025-02-09T18:52:56.522" v="2" actId="20577"/>
          <ac:spMkLst>
            <pc:docMk/>
            <pc:sldMk cId="3357686734" sldId="267"/>
            <ac:spMk id="3" creationId="{FE72A6BA-8726-B774-6026-3ED7380A3FCB}"/>
          </ac:spMkLst>
        </pc:spChg>
      </pc:sldChg>
    </pc:docChg>
  </pc:docChgLst>
  <pc:docChgLst>
    <pc:chgData name="Hatem, Carson" userId="S::hatemc22@students.ecu.edu::0da7c0ae-baa9-4757-b721-93744e55c2c5" providerId="AD" clId="Web-{521C7612-0261-9D4F-6C4A-A489E9FDAE99}"/>
    <pc:docChg chg="addSld delSld modSld">
      <pc:chgData name="Hatem, Carson" userId="S::hatemc22@students.ecu.edu::0da7c0ae-baa9-4757-b721-93744e55c2c5" providerId="AD" clId="Web-{521C7612-0261-9D4F-6C4A-A489E9FDAE99}" dt="2025-02-10T23:18:48.010" v="750" actId="20577"/>
      <pc:docMkLst>
        <pc:docMk/>
      </pc:docMkLst>
      <pc:sldChg chg="modSp">
        <pc:chgData name="Hatem, Carson" userId="S::hatemc22@students.ecu.edu::0da7c0ae-baa9-4757-b721-93744e55c2c5" providerId="AD" clId="Web-{521C7612-0261-9D4F-6C4A-A489E9FDAE99}" dt="2025-02-10T23:18:48.010" v="750" actId="20577"/>
        <pc:sldMkLst>
          <pc:docMk/>
          <pc:sldMk cId="1735733620" sldId="259"/>
        </pc:sldMkLst>
        <pc:spChg chg="mod">
          <ac:chgData name="Hatem, Carson" userId="S::hatemc22@students.ecu.edu::0da7c0ae-baa9-4757-b721-93744e55c2c5" providerId="AD" clId="Web-{521C7612-0261-9D4F-6C4A-A489E9FDAE99}" dt="2025-02-10T23:18:48.010" v="750" actId="20577"/>
          <ac:spMkLst>
            <pc:docMk/>
            <pc:sldMk cId="1735733620" sldId="259"/>
            <ac:spMk id="3" creationId="{7C4CDD52-D3F9-74A8-3EE6-DBE3B2D74C43}"/>
          </ac:spMkLst>
        </pc:spChg>
      </pc:sldChg>
      <pc:sldChg chg="addSp modSp">
        <pc:chgData name="Hatem, Carson" userId="S::hatemc22@students.ecu.edu::0da7c0ae-baa9-4757-b721-93744e55c2c5" providerId="AD" clId="Web-{521C7612-0261-9D4F-6C4A-A489E9FDAE99}" dt="2025-02-10T22:43:23.242" v="78" actId="20577"/>
        <pc:sldMkLst>
          <pc:docMk/>
          <pc:sldMk cId="1544821928" sldId="266"/>
        </pc:sldMkLst>
        <pc:spChg chg="add mod">
          <ac:chgData name="Hatem, Carson" userId="S::hatemc22@students.ecu.edu::0da7c0ae-baa9-4757-b721-93744e55c2c5" providerId="AD" clId="Web-{521C7612-0261-9D4F-6C4A-A489E9FDAE99}" dt="2025-02-10T22:42:22.741" v="33" actId="1076"/>
          <ac:spMkLst>
            <pc:docMk/>
            <pc:sldMk cId="1544821928" sldId="266"/>
            <ac:spMk id="3" creationId="{819DE028-B31B-4B42-348D-E861D7518723}"/>
          </ac:spMkLst>
        </pc:spChg>
        <pc:spChg chg="add mod">
          <ac:chgData name="Hatem, Carson" userId="S::hatemc22@students.ecu.edu::0da7c0ae-baa9-4757-b721-93744e55c2c5" providerId="AD" clId="Web-{521C7612-0261-9D4F-6C4A-A489E9FDAE99}" dt="2025-02-10T22:42:50.210" v="49" actId="1076"/>
          <ac:spMkLst>
            <pc:docMk/>
            <pc:sldMk cId="1544821928" sldId="266"/>
            <ac:spMk id="8" creationId="{EB0F8A3E-4D8F-D012-1092-73F38FA7E19E}"/>
          </ac:spMkLst>
        </pc:spChg>
        <pc:spChg chg="add mod">
          <ac:chgData name="Hatem, Carson" userId="S::hatemc22@students.ecu.edu::0da7c0ae-baa9-4757-b721-93744e55c2c5" providerId="AD" clId="Web-{521C7612-0261-9D4F-6C4A-A489E9FDAE99}" dt="2025-02-10T22:43:07.492" v="63" actId="1076"/>
          <ac:spMkLst>
            <pc:docMk/>
            <pc:sldMk cId="1544821928" sldId="266"/>
            <ac:spMk id="9" creationId="{EE317C0D-ED12-6837-4427-DDE8917CC526}"/>
          </ac:spMkLst>
        </pc:spChg>
        <pc:spChg chg="add mod">
          <ac:chgData name="Hatem, Carson" userId="S::hatemc22@students.ecu.edu::0da7c0ae-baa9-4757-b721-93744e55c2c5" providerId="AD" clId="Web-{521C7612-0261-9D4F-6C4A-A489E9FDAE99}" dt="2025-02-10T22:43:23.242" v="78" actId="20577"/>
          <ac:spMkLst>
            <pc:docMk/>
            <pc:sldMk cId="1544821928" sldId="266"/>
            <ac:spMk id="10" creationId="{4F766117-11DE-9C2F-5721-B49EC6EA6748}"/>
          </ac:spMkLst>
        </pc:spChg>
        <pc:picChg chg="mod">
          <ac:chgData name="Hatem, Carson" userId="S::hatemc22@students.ecu.edu::0da7c0ae-baa9-4757-b721-93744e55c2c5" providerId="AD" clId="Web-{521C7612-0261-9D4F-6C4A-A489E9FDAE99}" dt="2025-02-10T22:41:36.802" v="12" actId="1076"/>
          <ac:picMkLst>
            <pc:docMk/>
            <pc:sldMk cId="1544821928" sldId="266"/>
            <ac:picMk id="4" creationId="{3B3CF31F-67A1-3CFB-9D18-641FD291FE45}"/>
          </ac:picMkLst>
        </pc:picChg>
        <pc:picChg chg="mod">
          <ac:chgData name="Hatem, Carson" userId="S::hatemc22@students.ecu.edu::0da7c0ae-baa9-4757-b721-93744e55c2c5" providerId="AD" clId="Web-{521C7612-0261-9D4F-6C4A-A489E9FDAE99}" dt="2025-02-10T22:41:13.192" v="5" actId="1076"/>
          <ac:picMkLst>
            <pc:docMk/>
            <pc:sldMk cId="1544821928" sldId="266"/>
            <ac:picMk id="5" creationId="{BDF7A68C-4A48-6A7D-1FDC-162A6CFFCEC9}"/>
          </ac:picMkLst>
        </pc:picChg>
        <pc:picChg chg="mod">
          <ac:chgData name="Hatem, Carson" userId="S::hatemc22@students.ecu.edu::0da7c0ae-baa9-4757-b721-93744e55c2c5" providerId="AD" clId="Web-{521C7612-0261-9D4F-6C4A-A489E9FDAE99}" dt="2025-02-10T22:41:53.787" v="16" actId="1076"/>
          <ac:picMkLst>
            <pc:docMk/>
            <pc:sldMk cId="1544821928" sldId="266"/>
            <ac:picMk id="6" creationId="{1563372B-F66D-6FB4-54BE-C06FC50C7F38}"/>
          </ac:picMkLst>
        </pc:picChg>
        <pc:picChg chg="mod">
          <ac:chgData name="Hatem, Carson" userId="S::hatemc22@students.ecu.edu::0da7c0ae-baa9-4757-b721-93744e55c2c5" providerId="AD" clId="Web-{521C7612-0261-9D4F-6C4A-A489E9FDAE99}" dt="2025-02-10T22:42:01.162" v="17" actId="14100"/>
          <ac:picMkLst>
            <pc:docMk/>
            <pc:sldMk cId="1544821928" sldId="266"/>
            <ac:picMk id="7" creationId="{A296250B-BADE-5D7C-4201-BEBA3F207E1B}"/>
          </ac:picMkLst>
        </pc:picChg>
      </pc:sldChg>
      <pc:sldChg chg="new del">
        <pc:chgData name="Hatem, Carson" userId="S::hatemc22@students.ecu.edu::0da7c0ae-baa9-4757-b721-93744e55c2c5" providerId="AD" clId="Web-{521C7612-0261-9D4F-6C4A-A489E9FDAE99}" dt="2025-02-10T22:53:22.042" v="81"/>
        <pc:sldMkLst>
          <pc:docMk/>
          <pc:sldMk cId="1358317856" sldId="272"/>
        </pc:sldMkLst>
      </pc:sldChg>
      <pc:sldChg chg="modSp add replId">
        <pc:chgData name="Hatem, Carson" userId="S::hatemc22@students.ecu.edu::0da7c0ae-baa9-4757-b721-93744e55c2c5" providerId="AD" clId="Web-{521C7612-0261-9D4F-6C4A-A489E9FDAE99}" dt="2025-02-10T22:56:04.750" v="414" actId="20577"/>
        <pc:sldMkLst>
          <pc:docMk/>
          <pc:sldMk cId="2111690045" sldId="273"/>
        </pc:sldMkLst>
        <pc:spChg chg="mod">
          <ac:chgData name="Hatem, Carson" userId="S::hatemc22@students.ecu.edu::0da7c0ae-baa9-4757-b721-93744e55c2c5" providerId="AD" clId="Web-{521C7612-0261-9D4F-6C4A-A489E9FDAE99}" dt="2025-02-10T22:53:32.464" v="96" actId="20577"/>
          <ac:spMkLst>
            <pc:docMk/>
            <pc:sldMk cId="2111690045" sldId="273"/>
            <ac:spMk id="2" creationId="{EE19ECB9-2F54-007B-0542-95E7407E5C69}"/>
          </ac:spMkLst>
        </pc:spChg>
        <pc:spChg chg="mod">
          <ac:chgData name="Hatem, Carson" userId="S::hatemc22@students.ecu.edu::0da7c0ae-baa9-4757-b721-93744e55c2c5" providerId="AD" clId="Web-{521C7612-0261-9D4F-6C4A-A489E9FDAE99}" dt="2025-02-10T22:56:04.750" v="414" actId="20577"/>
          <ac:spMkLst>
            <pc:docMk/>
            <pc:sldMk cId="2111690045" sldId="273"/>
            <ac:spMk id="3" creationId="{5017BEB3-90DD-F4EF-47AB-BD90ECCCB203}"/>
          </ac:spMkLst>
        </pc:spChg>
      </pc:sldChg>
      <pc:sldChg chg="new del">
        <pc:chgData name="Hatem, Carson" userId="S::hatemc22@students.ecu.edu::0da7c0ae-baa9-4757-b721-93744e55c2c5" providerId="AD" clId="Web-{521C7612-0261-9D4F-6C4A-A489E9FDAE99}" dt="2025-02-10T22:56:40.439" v="417"/>
        <pc:sldMkLst>
          <pc:docMk/>
          <pc:sldMk cId="1610052132" sldId="274"/>
        </pc:sldMkLst>
      </pc:sldChg>
      <pc:sldChg chg="modSp add replId">
        <pc:chgData name="Hatem, Carson" userId="S::hatemc22@students.ecu.edu::0da7c0ae-baa9-4757-b721-93744e55c2c5" providerId="AD" clId="Web-{521C7612-0261-9D4F-6C4A-A489E9FDAE99}" dt="2025-02-10T23:00:38.837" v="728" actId="20577"/>
        <pc:sldMkLst>
          <pc:docMk/>
          <pc:sldMk cId="673249720" sldId="275"/>
        </pc:sldMkLst>
        <pc:spChg chg="mod">
          <ac:chgData name="Hatem, Carson" userId="S::hatemc22@students.ecu.edu::0da7c0ae-baa9-4757-b721-93744e55c2c5" providerId="AD" clId="Web-{521C7612-0261-9D4F-6C4A-A489E9FDAE99}" dt="2025-02-10T22:56:45.314" v="422" actId="20577"/>
          <ac:spMkLst>
            <pc:docMk/>
            <pc:sldMk cId="673249720" sldId="275"/>
            <ac:spMk id="2" creationId="{AAA81064-A495-1833-CC6D-B831A777170C}"/>
          </ac:spMkLst>
        </pc:spChg>
        <pc:spChg chg="mod">
          <ac:chgData name="Hatem, Carson" userId="S::hatemc22@students.ecu.edu::0da7c0ae-baa9-4757-b721-93744e55c2c5" providerId="AD" clId="Web-{521C7612-0261-9D4F-6C4A-A489E9FDAE99}" dt="2025-02-10T23:00:38.837" v="728" actId="20577"/>
          <ac:spMkLst>
            <pc:docMk/>
            <pc:sldMk cId="673249720" sldId="275"/>
            <ac:spMk id="3" creationId="{92E876C9-DC6B-72CE-EF4B-BF37E08E7790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791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02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11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8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353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2/10/2025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95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2/10/2025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312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2/10/2025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481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05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1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12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05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55329B-DB28-5D5D-6BB7-5C5969F648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6783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0" i="0">
                <a:solidFill>
                  <a:srgbClr val="FFFFFF"/>
                </a:solidFill>
                <a:effectLst/>
              </a:rPr>
              <a:t>SLW Home Improvements</a:t>
            </a:r>
            <a:endParaRPr lang="en-US" sz="4000">
              <a:solidFill>
                <a:srgbClr val="FFFFFF"/>
              </a:solidFill>
            </a:endParaRPr>
          </a:p>
        </p:txBody>
      </p:sp>
      <p:pic>
        <p:nvPicPr>
          <p:cNvPr id="4" name="Picture 3" descr="A purple and pink paint dripping down&#10;&#10;Description automatically generated">
            <a:extLst>
              <a:ext uri="{FF2B5EF4-FFF2-40B4-BE49-F238E27FC236}">
                <a16:creationId xmlns:a16="http://schemas.microsoft.com/office/drawing/2014/main" id="{FECF07AA-CA80-21BF-19A2-26560054A4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678" r="26234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83773D4A-6F43-9D49-4B89-A710F461A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16783" y="2546224"/>
            <a:ext cx="7075217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b="1" u="sng">
                <a:solidFill>
                  <a:srgbClr val="FFFFFF"/>
                </a:solidFill>
              </a:rPr>
              <a:t>Members</a:t>
            </a:r>
          </a:p>
          <a:p>
            <a:pPr>
              <a:lnSpc>
                <a:spcPct val="200000"/>
              </a:lnSpc>
            </a:pPr>
            <a:r>
              <a:rPr lang="en-US" sz="1600">
                <a:solidFill>
                  <a:srgbClr val="FFFFFF"/>
                </a:solidFill>
              </a:rPr>
              <a:t>Carson Hatem – Systems Analyst</a:t>
            </a:r>
          </a:p>
          <a:p>
            <a:pPr>
              <a:lnSpc>
                <a:spcPct val="200000"/>
              </a:lnSpc>
            </a:pPr>
            <a:r>
              <a:rPr lang="en-US" sz="1600">
                <a:solidFill>
                  <a:srgbClr val="FFFFFF"/>
                </a:solidFill>
              </a:rPr>
              <a:t>Austin Bing-Zaremba – Business Analyst</a:t>
            </a:r>
          </a:p>
          <a:p>
            <a:pPr>
              <a:lnSpc>
                <a:spcPct val="200000"/>
              </a:lnSpc>
            </a:pPr>
            <a:r>
              <a:rPr lang="en-US" sz="1600">
                <a:solidFill>
                  <a:srgbClr val="FFFFFF"/>
                </a:solidFill>
              </a:rPr>
              <a:t>Christian Lancaster – Co-Product Owner</a:t>
            </a:r>
          </a:p>
          <a:p>
            <a:pPr>
              <a:lnSpc>
                <a:spcPct val="200000"/>
              </a:lnSpc>
            </a:pPr>
            <a:r>
              <a:rPr lang="en-US" sz="1600">
                <a:solidFill>
                  <a:srgbClr val="FFFFFF"/>
                </a:solidFill>
              </a:rPr>
              <a:t>Jackson Ingalls – Database/Programming Coordinator</a:t>
            </a:r>
          </a:p>
          <a:p>
            <a:pPr>
              <a:lnSpc>
                <a:spcPct val="100000"/>
              </a:lnSpc>
            </a:pPr>
            <a:endParaRPr lang="en-US" sz="180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endParaRPr lang="en-US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4944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C0F0CE-887B-79FA-299C-6769B2227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Constraints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90523-9D20-14E9-3583-6AC089639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Limited budget and timeline for project implementation (12 weeks broken up into 6 sprints)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We must ensure that data security is a priority to protect sensitive customer information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System implementation with the existing processes must be smooth </a:t>
            </a:r>
          </a:p>
          <a:p>
            <a:pPr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400"/>
              <a:t>System must be easy to use for both employees and customers </a:t>
            </a:r>
          </a:p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37219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A7105-BF95-51ED-DFF4-BFD904EDA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Expected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F0BBC-FBB3-7066-07C5-B76912B2A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rmAutofit fontScale="25000" lnSpcReduction="20000"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600"/>
              <a:t>Increased efficiency by reducing manual work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600"/>
              <a:t>Enhanced customer satisfaction by optimizing communication and visibility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600"/>
              <a:t>Improved data accuracy and organization resulting from a central system being implemented</a:t>
            </a:r>
            <a:r>
              <a:rPr lang="en-US" sz="3600"/>
              <a:t>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9600"/>
              <a:t>Stronger online presence to attract and maintain customers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0" indent="0">
              <a:buClr>
                <a:schemeClr val="tx1"/>
              </a:buClr>
              <a:buNone/>
            </a:pPr>
            <a:r>
              <a:rPr lang="en-US"/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22713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442CBC-AB4F-8851-8999-2E70AF98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Problem Analysis (BPA)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2A6BA-8726-B774-6026-3ED7380A3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504311" cy="3193294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This project is mostly BPA (Business Process Automation)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We are taking manual processes (pricing, service requests, etc.) and automating them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Employees will do the same core tasks, just in a newly automated way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Some BPR elements involved in the project (website creation and online requests)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400"/>
          </a:p>
          <a:p>
            <a:pPr marL="0" indent="0">
              <a:buClr>
                <a:schemeClr val="tx1"/>
              </a:buClr>
              <a:buNone/>
            </a:pP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57686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D74027-BB92-C0A6-C648-376F6C4E9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Context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31D0BAE-1D90-F82D-8011-E65E77B15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8163" y="2294288"/>
            <a:ext cx="6096000" cy="3956106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70056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D3C4F3-E5FB-E141-4928-9C5F52A1C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Use Case Diagram</a:t>
            </a:r>
          </a:p>
        </p:txBody>
      </p:sp>
      <p:pic>
        <p:nvPicPr>
          <p:cNvPr id="4" name="Content Placeholder 3" descr="A diagram of a diagram&#10;&#10;AI-generated content may be incorrect.">
            <a:extLst>
              <a:ext uri="{FF2B5EF4-FFF2-40B4-BE49-F238E27FC236}">
                <a16:creationId xmlns:a16="http://schemas.microsoft.com/office/drawing/2014/main" id="{82E9A7AA-6CAA-5009-75A1-48C82192B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1912" y="1903397"/>
            <a:ext cx="7387904" cy="4490753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32917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779F603-B669-4AD6-82F9-E09F7616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9C34E-764D-90D1-BE7F-47558146D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553678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chemeClr val="tx1">
                    <a:lumMod val="85000"/>
                    <a:lumOff val="15000"/>
                  </a:schemeClr>
                </a:solidFill>
              </a:rPr>
              <a:t>Product Backlog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ABFD994-C2DC-4E7D-9411-C7FF7813E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47660" y="4485132"/>
            <a:ext cx="5486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96FA172-921E-4C46-94E3-3FC0695A7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0488D63-E524-17EF-26BA-4161AF76C4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3068829"/>
              </p:ext>
            </p:extLst>
          </p:nvPr>
        </p:nvGraphicFramePr>
        <p:xfrm>
          <a:off x="6241370" y="288079"/>
          <a:ext cx="5850237" cy="6117724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416764">
                  <a:extLst>
                    <a:ext uri="{9D8B030D-6E8A-4147-A177-3AD203B41FA5}">
                      <a16:colId xmlns:a16="http://schemas.microsoft.com/office/drawing/2014/main" val="640330646"/>
                    </a:ext>
                  </a:extLst>
                </a:gridCol>
                <a:gridCol w="2391522">
                  <a:extLst>
                    <a:ext uri="{9D8B030D-6E8A-4147-A177-3AD203B41FA5}">
                      <a16:colId xmlns:a16="http://schemas.microsoft.com/office/drawing/2014/main" val="2138859833"/>
                    </a:ext>
                  </a:extLst>
                </a:gridCol>
                <a:gridCol w="641506">
                  <a:extLst>
                    <a:ext uri="{9D8B030D-6E8A-4147-A177-3AD203B41FA5}">
                      <a16:colId xmlns:a16="http://schemas.microsoft.com/office/drawing/2014/main" val="2407452166"/>
                    </a:ext>
                  </a:extLst>
                </a:gridCol>
                <a:gridCol w="828241">
                  <a:extLst>
                    <a:ext uri="{9D8B030D-6E8A-4147-A177-3AD203B41FA5}">
                      <a16:colId xmlns:a16="http://schemas.microsoft.com/office/drawing/2014/main" val="3196540246"/>
                    </a:ext>
                  </a:extLst>
                </a:gridCol>
                <a:gridCol w="1067856">
                  <a:extLst>
                    <a:ext uri="{9D8B030D-6E8A-4147-A177-3AD203B41FA5}">
                      <a16:colId xmlns:a16="http://schemas.microsoft.com/office/drawing/2014/main" val="3933873641"/>
                    </a:ext>
                  </a:extLst>
                </a:gridCol>
                <a:gridCol w="504348">
                  <a:extLst>
                    <a:ext uri="{9D8B030D-6E8A-4147-A177-3AD203B41FA5}">
                      <a16:colId xmlns:a16="http://schemas.microsoft.com/office/drawing/2014/main" val="559611181"/>
                    </a:ext>
                  </a:extLst>
                </a:gridCol>
              </a:tblGrid>
              <a:tr h="206037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PROJECT PRODUCT BACKLOG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Assignment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109135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UR#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Item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Priority 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Status 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Team Member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Sprint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2159843451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Define Project Scope and Objectives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Completed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Austin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2738448222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Identify Systems Requirements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Completed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Carson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4104438474"/>
                  </a:ext>
                </a:extLst>
              </a:tr>
              <a:tr h="3169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Develop Context Diagram &amp; Use Case Diagram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Completed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Christian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1934325760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Identify Key System Users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Completed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Jackson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1729146515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Research Potential Security Risks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Completed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Jackson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3947285529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Design the ERD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Jackson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238986861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Create Database Schema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Christian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206052314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Implement User Authentication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Austin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1650437911"/>
                  </a:ext>
                </a:extLst>
              </a:tr>
              <a:tr h="3169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Optimize Query Performance &amp; Indexing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Carson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1453907682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Develop Homepage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Austin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83698575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Create Customer Registration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Jackson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1272289601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Implement Request a Quote form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Low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Carson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3583130515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Design Dashboard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Austin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3647084770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Ensure Mobile Responsiveness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Low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Christian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859520258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Develop Customer Retrieval System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Jackson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3426348596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Implement Pricing Calculation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Medium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Austin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2072150994"/>
                  </a:ext>
                </a:extLst>
              </a:tr>
              <a:tr h="3169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17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Set up automated email confirmations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Low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Carson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839167523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18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Develop logging system for errors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Low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Christian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1866649083"/>
                  </a:ext>
                </a:extLst>
              </a:tr>
              <a:tr h="3169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19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Conduct unit testing on database &amp; frontend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Jackson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3601696308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20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Deploy system to live server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Carson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2183960992"/>
                  </a:ext>
                </a:extLst>
              </a:tr>
              <a:tr h="3169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21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Monitor and Resolve Deployment Issues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Austin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2449511276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22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Create user manual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Christian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87377016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23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Develop training materials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Austin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4151860512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24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Develop System Architecture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Jackson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914396439"/>
                  </a:ext>
                </a:extLst>
              </a:tr>
              <a:tr h="2060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25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Conduct Training Sessions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High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OPEN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Carson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u="none" strike="noStrike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177" marR="6177" marT="6177" marB="29651" anchor="b"/>
                </a:tc>
                <a:extLst>
                  <a:ext uri="{0D108BD9-81ED-4DB2-BD59-A6C34878D82A}">
                    <a16:rowId xmlns:a16="http://schemas.microsoft.com/office/drawing/2014/main" val="29406801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9086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96A9EE-D05D-3B99-B753-C5DA73193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Sprint 1 Backlog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72AC01A-B021-C705-FFB8-2A22681665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8849750"/>
              </p:ext>
            </p:extLst>
          </p:nvPr>
        </p:nvGraphicFramePr>
        <p:xfrm>
          <a:off x="1096963" y="2407705"/>
          <a:ext cx="10058401" cy="3350294"/>
        </p:xfrm>
        <a:graphic>
          <a:graphicData uri="http://schemas.openxmlformats.org/drawingml/2006/table">
            <a:tbl>
              <a:tblPr firstRow="1" bandRow="1">
                <a:solidFill>
                  <a:schemeClr val="tx1">
                    <a:lumMod val="75000"/>
                    <a:lumOff val="25000"/>
                  </a:schemeClr>
                </a:solidFill>
                <a:tableStyleId>{5C22544A-7EE6-4342-B048-85BDC9FD1C3A}</a:tableStyleId>
              </a:tblPr>
              <a:tblGrid>
                <a:gridCol w="1188245">
                  <a:extLst>
                    <a:ext uri="{9D8B030D-6E8A-4147-A177-3AD203B41FA5}">
                      <a16:colId xmlns:a16="http://schemas.microsoft.com/office/drawing/2014/main" val="750440730"/>
                    </a:ext>
                  </a:extLst>
                </a:gridCol>
                <a:gridCol w="2679523">
                  <a:extLst>
                    <a:ext uri="{9D8B030D-6E8A-4147-A177-3AD203B41FA5}">
                      <a16:colId xmlns:a16="http://schemas.microsoft.com/office/drawing/2014/main" val="3129528389"/>
                    </a:ext>
                  </a:extLst>
                </a:gridCol>
                <a:gridCol w="1804417">
                  <a:extLst>
                    <a:ext uri="{9D8B030D-6E8A-4147-A177-3AD203B41FA5}">
                      <a16:colId xmlns:a16="http://schemas.microsoft.com/office/drawing/2014/main" val="4079564485"/>
                    </a:ext>
                  </a:extLst>
                </a:gridCol>
                <a:gridCol w="2166574">
                  <a:extLst>
                    <a:ext uri="{9D8B030D-6E8A-4147-A177-3AD203B41FA5}">
                      <a16:colId xmlns:a16="http://schemas.microsoft.com/office/drawing/2014/main" val="1504653596"/>
                    </a:ext>
                  </a:extLst>
                </a:gridCol>
                <a:gridCol w="2219642">
                  <a:extLst>
                    <a:ext uri="{9D8B030D-6E8A-4147-A177-3AD203B41FA5}">
                      <a16:colId xmlns:a16="http://schemas.microsoft.com/office/drawing/2014/main" val="4234050089"/>
                    </a:ext>
                  </a:extLst>
                </a:gridCol>
              </a:tblGrid>
              <a:tr h="422757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SPRINT 1 BACKLOG</a:t>
                      </a:r>
                    </a:p>
                  </a:txBody>
                  <a:tcPr marL="116109" marR="9304" marT="89315" marB="89315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Assignment</a:t>
                      </a:r>
                    </a:p>
                  </a:txBody>
                  <a:tcPr marL="116109" marR="9304" marT="89315" marB="89315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8144747"/>
                  </a:ext>
                </a:extLst>
              </a:tr>
              <a:tr h="422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UR#</a:t>
                      </a:r>
                    </a:p>
                  </a:txBody>
                  <a:tcPr marL="116109" marR="9304" marT="89315" marB="89315" anchor="b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Item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Priority 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Status 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Team Member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844715"/>
                  </a:ext>
                </a:extLst>
              </a:tr>
              <a:tr h="422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Define Project Scope and Objectives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Completed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Austin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17666"/>
                  </a:ext>
                </a:extLst>
              </a:tr>
              <a:tr h="422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16109" marR="9304" marT="89315" marB="89315" anchor="b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Identify Systems Requirements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Completed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Carson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1619861"/>
                  </a:ext>
                </a:extLst>
              </a:tr>
              <a:tr h="631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Develop Context Diagram &amp; Use Case Diagram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Completed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Christian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6495615"/>
                  </a:ext>
                </a:extLst>
              </a:tr>
              <a:tr h="422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116109" marR="9304" marT="89315" marB="89315" anchor="b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Identify Key System Users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Medium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Completed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Jackson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2768699"/>
                  </a:ext>
                </a:extLst>
              </a:tr>
              <a:tr h="42275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Research Potential Security Risks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Medium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Completed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cap="none" spc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Jackson</a:t>
                      </a:r>
                    </a:p>
                  </a:txBody>
                  <a:tcPr marL="116109" marR="9304" marT="89315" marB="89315" anchor="b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02876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3622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90FE9-2484-741A-A7C7-3AF9AFF87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Sprint 1 Burn Down Chart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82E2F0B-8302-2103-A74B-CFF2C18407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2960907"/>
              </p:ext>
            </p:extLst>
          </p:nvPr>
        </p:nvGraphicFramePr>
        <p:xfrm>
          <a:off x="421105" y="2265947"/>
          <a:ext cx="11351949" cy="39090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97471">
                  <a:extLst>
                    <a:ext uri="{9D8B030D-6E8A-4147-A177-3AD203B41FA5}">
                      <a16:colId xmlns:a16="http://schemas.microsoft.com/office/drawing/2014/main" val="754250041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2205329105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3122091704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2135268133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1165828625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3502510627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4064472823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525993011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68317743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4030767241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2958856941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2529423369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2039210455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362825287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2246478493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2361525123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1980083409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1714130632"/>
                    </a:ext>
                  </a:extLst>
                </a:gridCol>
                <a:gridCol w="597471">
                  <a:extLst>
                    <a:ext uri="{9D8B030D-6E8A-4147-A177-3AD203B41FA5}">
                      <a16:colId xmlns:a16="http://schemas.microsoft.com/office/drawing/2014/main" val="3183092892"/>
                    </a:ext>
                  </a:extLst>
                </a:gridCol>
              </a:tblGrid>
              <a:tr h="971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Backlog Item ID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User Stories / Requirements / Bugs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Estimated Time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7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8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9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10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11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12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13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Day 14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Team Member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Total Time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023654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User Login System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Christian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602111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Database Setup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Austin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06574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UI Design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Jackson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7923940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API Development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Carson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0955476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Testing &amp; Debugging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7705068"/>
                  </a:ext>
                </a:extLst>
              </a:tr>
              <a:tr h="581025">
                <a:tc>
                  <a:txBody>
                    <a:bodyPr/>
                    <a:lstStyle/>
                    <a:p>
                      <a:pPr fontAlgn="ctr"/>
                      <a:r>
                        <a:rPr lang="en-US" sz="1100" b="1">
                          <a:effectLst/>
                          <a:latin typeface="Calibri" panose="020F0502020204030204" pitchFamily="34" charset="0"/>
                        </a:rPr>
                        <a:t>Total Team Time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endParaRPr lang="en-US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1331838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49255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62755092-2A02-4B19-ABF7-2F2AB9C2C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6B1145-7873-E1C6-7F0C-6B49974D8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Sprint 1 PSPI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96250B-BADE-5D7C-4201-BEBA3F207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2737" y="1241246"/>
            <a:ext cx="2651974" cy="2407459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9F21651-7098-4455-876C-B10FC5B3B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75791" y="1755648"/>
            <a:ext cx="0" cy="13716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DF7A68C-4A48-6A7D-1FDC-162A6CFFC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0538" y="1240066"/>
            <a:ext cx="2545316" cy="2402763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68F3EBE-1295-44A8-AD05-61078D414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87100" y="1755648"/>
            <a:ext cx="0" cy="13716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3CF31F-67A1-3CFB-9D18-641FD291FE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1570" y="1236546"/>
            <a:ext cx="2640076" cy="2395691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859F900-F9E1-464C-B31C-18C264152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29670" y="1755648"/>
            <a:ext cx="0" cy="13716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563372B-F66D-6FB4-54BE-C06FC50C7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2806" y="1248099"/>
            <a:ext cx="2540378" cy="240786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B5A16B8-D4DD-4B6E-8E67-8D81432CA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17386A2C-98C8-4053-89D9-65CDA23216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9DE028-B31B-4B42-348D-E861D7518723}"/>
              </a:ext>
            </a:extLst>
          </p:cNvPr>
          <p:cNvSpPr txBox="1"/>
          <p:nvPr/>
        </p:nvSpPr>
        <p:spPr>
          <a:xfrm>
            <a:off x="1091595" y="728939"/>
            <a:ext cx="20465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Home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0F8A3E-4D8F-D012-1092-73F38FA7E19E}"/>
              </a:ext>
            </a:extLst>
          </p:cNvPr>
          <p:cNvSpPr txBox="1"/>
          <p:nvPr/>
        </p:nvSpPr>
        <p:spPr>
          <a:xfrm>
            <a:off x="3786818" y="728939"/>
            <a:ext cx="20465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Our Services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317C0D-ED12-6837-4427-DDE8917CC526}"/>
              </a:ext>
            </a:extLst>
          </p:cNvPr>
          <p:cNvSpPr txBox="1"/>
          <p:nvPr/>
        </p:nvSpPr>
        <p:spPr>
          <a:xfrm>
            <a:off x="6467928" y="728939"/>
            <a:ext cx="22934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Request Quote Page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766117-11DE-9C2F-5721-B49EC6EA6748}"/>
              </a:ext>
            </a:extLst>
          </p:cNvPr>
          <p:cNvSpPr txBox="1"/>
          <p:nvPr/>
        </p:nvSpPr>
        <p:spPr>
          <a:xfrm>
            <a:off x="9494761" y="728939"/>
            <a:ext cx="20465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Contact Us Page</a:t>
            </a:r>
          </a:p>
        </p:txBody>
      </p:sp>
    </p:spTree>
    <p:extLst>
      <p:ext uri="{BB962C8B-B14F-4D97-AF65-F5344CB8AC3E}">
        <p14:creationId xmlns:p14="http://schemas.microsoft.com/office/powerpoint/2010/main" val="1544821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07206A-3ECC-5C7D-02F9-4543534E3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Business Description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649A7-A015-494D-1755-56932427C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SLW Home Improvements is a company specializing in fabrication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Based in Greenville, North Carolina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Currently manages most customer data, pricing, and services manually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Looking to improve operations with a digital solution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73564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4B684-9694-9A50-EE30-B55E9F2A1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Business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F8B66-2C6C-26E3-F076-5F30F9737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,Sans-Serif"/>
              <a:buChar char="•"/>
            </a:pPr>
            <a:r>
              <a:rPr lang="en-US" sz="2400">
                <a:solidFill>
                  <a:srgbClr val="404040"/>
                </a:solidFill>
              </a:rPr>
              <a:t>Started in 2008 in Greenville, North Carolina</a:t>
            </a:r>
          </a:p>
          <a:p>
            <a:pPr>
              <a:buFont typeface="Arial,Sans-Serif"/>
              <a:buChar char="•"/>
            </a:pPr>
            <a:r>
              <a:rPr lang="en-US" sz="2400">
                <a:solidFill>
                  <a:srgbClr val="404040"/>
                </a:solidFill>
              </a:rPr>
              <a:t>Business is owned by Scott Wallace</a:t>
            </a:r>
          </a:p>
          <a:p>
            <a:pPr>
              <a:buFont typeface="Arial,Sans-Serif"/>
              <a:buChar char="•"/>
            </a:pPr>
            <a:r>
              <a:rPr lang="en-US" sz="2400">
                <a:solidFill>
                  <a:srgbClr val="404040"/>
                </a:solidFill>
              </a:rPr>
              <a:t>SLW Home Improvements only has 3 current employees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7577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3C81CC-32CA-01B6-D31D-31DE0229B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Current Business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CDD52-D3F9-74A8-3EE6-DBE3B2D74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Uses manual processes for customer management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Most business transactions are completed over the phone or by email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No centralized system for tracking requests from customers or pricing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Very limited digital presence resulting in suboptimal new customer attraction/acquisition (no website currently)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Prone to inefficiencies and delays in workflow due to no system in place</a:t>
            </a:r>
          </a:p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5733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3F600-3991-65AF-B33E-F1E393489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Why this Project was Chosen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6304C-B892-EB4F-A53C-4A8086847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This is a local small business that we all agreed we would like to help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This business needs a digital solution to improve both efficiency and accuracy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A database and website will streamline both business operations and customer interaction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Improving the company’s online presence will result in business growth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The automation of processes will reduce errors and improve efficiency </a:t>
            </a:r>
          </a:p>
          <a:p>
            <a:pPr marL="0" indent="0">
              <a:buClr>
                <a:schemeClr val="tx1"/>
              </a:buClr>
              <a:buNone/>
            </a:pP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7101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B60DB6-AA3B-2A3C-7857-53257E7B8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Current System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29768-1917-83DD-14CB-B7551569D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There is no automation within the current system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Manual data entry leads to both errors and inefficiencies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Difficulty in tracking customer service requests and service history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No simple way for customers to request services or get quotes online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/>
              <a:t>Limited accessibility of business information</a:t>
            </a:r>
          </a:p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3239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6D492D-C0AB-1F0F-AAD7-9B2E38FA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Proposed System and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55657-4839-3B16-E09D-C2E4E10D2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rmAutofit/>
          </a:bodyPr>
          <a:lstStyle/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/>
              <a:t>Develop a user-friendly website for customer engagement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/>
              <a:t>Implement a secure database to store customer data and pricing data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/>
              <a:t>Improve data management with easy access to those who need it 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400"/>
              <a:t>Enhance customer interactions by creating a way to send online service requests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6641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01294F-9AC2-C00E-002F-A971A6C74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33A24B-F1BD-D414-74F2-C653D97CF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0CDF87-262F-4A44-DC5C-2D47A71C74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19ECB9-2F54-007B-0542-95E7407E5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7BEB3-90DD-F4EF-47AB-BD90ECCCB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>
                <a:ea typeface="+mn-lt"/>
                <a:cs typeface="+mn-lt"/>
              </a:rPr>
              <a:t>Service Listings – Customers must be able to view services and pricing</a:t>
            </a:r>
          </a:p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>
                <a:ea typeface="+mn-lt"/>
                <a:cs typeface="+mn-lt"/>
              </a:rPr>
              <a:t>Request a Quote – Customers must be able to submit a form to request quote</a:t>
            </a:r>
          </a:p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>
                <a:ea typeface="+mn-lt"/>
                <a:cs typeface="+mn-lt"/>
              </a:rPr>
              <a:t>Customer Database – Database must store customer details and requests</a:t>
            </a:r>
          </a:p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>
                <a:ea typeface="+mn-lt"/>
                <a:cs typeface="+mn-lt"/>
              </a:rPr>
              <a:t>Admin Panel – Owner must be able to update services, pricing, and requests</a:t>
            </a:r>
          </a:p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>
                <a:ea typeface="+mn-lt"/>
                <a:cs typeface="+mn-lt"/>
              </a:rPr>
              <a:t>Confirmation Messages – Customers must receive confirmation after sending request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2C1DF1-060D-937D-BA80-B8D94C747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1690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A709C9-D8B6-135D-3369-F9E034ECB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FCBC601-1A76-2810-4EB3-0F41A8294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4D18C9-4DBC-5ED0-7C6D-1ED5B1A58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81064-A495-1833-CC6D-B831A7771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Non-functional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876C9-DC6B-72CE-EF4B-BF37E08E7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rmAutofit lnSpcReduction="10000"/>
          </a:bodyPr>
          <a:lstStyle/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>
                <a:ea typeface="+mn-lt"/>
                <a:cs typeface="+mn-lt"/>
              </a:rPr>
              <a:t>Ease of Use – The website needs to be simple and user friendly </a:t>
            </a:r>
          </a:p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/>
              <a:t>Speed &amp; Reliability – Pages should load quickly, and system should have minimal downtime</a:t>
            </a:r>
          </a:p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/>
              <a:t>Security – Customer data should be protected with encryption</a:t>
            </a:r>
          </a:p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/>
              <a:t>Scalability – The system should support future growth and new features</a:t>
            </a:r>
          </a:p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r>
              <a:rPr lang="en-US" sz="2400"/>
              <a:t>Maintainability – The system should allow for easy updates </a:t>
            </a:r>
          </a:p>
          <a:p>
            <a:pPr>
              <a:buClr>
                <a:srgbClr val="DC8B81"/>
              </a:buClr>
              <a:buFont typeface="Arial,Sans-Serif" panose="020F0502020204030204" pitchFamily="34" charset="0"/>
              <a:buChar char="•"/>
            </a:pPr>
            <a:endParaRPr lang="en-US" sz="24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E732FA-3141-AAAC-A931-5970B31AE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324972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LeftStep">
      <a:dk1>
        <a:srgbClr val="000000"/>
      </a:dk1>
      <a:lt1>
        <a:srgbClr val="FFFFFF"/>
      </a:lt1>
      <a:dk2>
        <a:srgbClr val="41242D"/>
      </a:dk2>
      <a:lt2>
        <a:srgbClr val="E2E7E8"/>
      </a:lt2>
      <a:accent1>
        <a:srgbClr val="DC8B81"/>
      </a:accent1>
      <a:accent2>
        <a:srgbClr val="D46586"/>
      </a:accent2>
      <a:accent3>
        <a:srgbClr val="DC81C2"/>
      </a:accent3>
      <a:accent4>
        <a:srgbClr val="C565D4"/>
      </a:accent4>
      <a:accent5>
        <a:srgbClr val="AA81DC"/>
      </a:accent5>
      <a:accent6>
        <a:srgbClr val="6865D4"/>
      </a:accent6>
      <a:hlink>
        <a:srgbClr val="598C93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2794d6b-efbd-42f0-8a1d-5d980864552a" xsi:nil="true"/>
    <lcf76f155ced4ddcb4097134ff3c332f xmlns="cbf01d19-065d-44f7-9830-5f6c70b40f08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C093E280B7FA4F855C845471CB8129" ma:contentTypeVersion="11" ma:contentTypeDescription="Create a new document." ma:contentTypeScope="" ma:versionID="f3c136f7e86f183a10ab7ef39c5d13d4">
  <xsd:schema xmlns:xsd="http://www.w3.org/2001/XMLSchema" xmlns:xs="http://www.w3.org/2001/XMLSchema" xmlns:p="http://schemas.microsoft.com/office/2006/metadata/properties" xmlns:ns2="cbf01d19-065d-44f7-9830-5f6c70b40f08" xmlns:ns3="82794d6b-efbd-42f0-8a1d-5d980864552a" targetNamespace="http://schemas.microsoft.com/office/2006/metadata/properties" ma:root="true" ma:fieldsID="5b7e8d5a8063afeba8250ffd57b1579c" ns2:_="" ns3:_="">
    <xsd:import namespace="cbf01d19-065d-44f7-9830-5f6c70b40f08"/>
    <xsd:import namespace="82794d6b-efbd-42f0-8a1d-5d980864552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f01d19-065d-44f7-9830-5f6c70b40f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da0cd38b-47d1-479b-a863-216ca283e7c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794d6b-efbd-42f0-8a1d-5d980864552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b5d8c9e2-9c4c-4075-be13-8aaf6a6760a7}" ma:internalName="TaxCatchAll" ma:showField="CatchAllData" ma:web="82794d6b-efbd-42f0-8a1d-5d980864552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32DA8C-7DBD-4820-826A-C2DB73B943F6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A0E36B0B-5AF8-44E9-A379-FB4199B3AC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2AC15E-9219-4CEF-A4D3-511D784A5B7B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RetrospectVTI</vt:lpstr>
      <vt:lpstr>SLW Home Improvements</vt:lpstr>
      <vt:lpstr>Business Description </vt:lpstr>
      <vt:lpstr>Business History</vt:lpstr>
      <vt:lpstr>Current Business Environment</vt:lpstr>
      <vt:lpstr>Why this Project was Chosen </vt:lpstr>
      <vt:lpstr>Current System Problems</vt:lpstr>
      <vt:lpstr>Proposed System and Objectives</vt:lpstr>
      <vt:lpstr>Functional Requirements</vt:lpstr>
      <vt:lpstr>Non-functional Requirements</vt:lpstr>
      <vt:lpstr>Constraints </vt:lpstr>
      <vt:lpstr>Expected Benefits</vt:lpstr>
      <vt:lpstr>Problem Analysis (BPA)</vt:lpstr>
      <vt:lpstr>Context Diagram</vt:lpstr>
      <vt:lpstr>Use Case Diagram</vt:lpstr>
      <vt:lpstr>Product Backlog</vt:lpstr>
      <vt:lpstr>Sprint 1 Backlog</vt:lpstr>
      <vt:lpstr>Sprint 1 Burn Down Chart</vt:lpstr>
      <vt:lpstr>Sprint 1 PSPI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SLW Home Improvements</dc:title>
  <dc:creator>Carson Hatem</dc:creator>
  <cp:revision>1</cp:revision>
  <dcterms:created xsi:type="dcterms:W3CDTF">2025-02-07T03:21:27Z</dcterms:created>
  <dcterms:modified xsi:type="dcterms:W3CDTF">2025-02-10T23:19:06Z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0x010100BFC093E280B7FA4F855C845471CB8129</vt:lpwstr>
  </property>
</Properties>
</file>

<file path=docProps/thumbnail.jpeg>
</file>